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7" r:id="rId3"/>
    <p:sldId id="259" r:id="rId4"/>
    <p:sldId id="262" r:id="rId5"/>
    <p:sldId id="264" r:id="rId6"/>
    <p:sldId id="269" r:id="rId7"/>
    <p:sldId id="271" r:id="rId8"/>
    <p:sldId id="263" r:id="rId9"/>
    <p:sldId id="265" r:id="rId10"/>
    <p:sldId id="266" r:id="rId11"/>
    <p:sldId id="261" r:id="rId12"/>
    <p:sldId id="268" r:id="rId13"/>
    <p:sldId id="273" r:id="rId14"/>
    <p:sldId id="274" r:id="rId15"/>
    <p:sldId id="275" r:id="rId16"/>
    <p:sldId id="276" r:id="rId17"/>
    <p:sldId id="272" r:id="rId18"/>
    <p:sldId id="277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E8F880-61BC-4384-8E97-D92DC7DDCB77}" v="987" dt="2022-04-26T13:15:32.5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loma da Silva Mendes Parud" userId="a26b52496f3c1365" providerId="LiveId" clId="{CFE8F880-61BC-4384-8E97-D92DC7DDCB77}"/>
    <pc:docChg chg="undo redo custSel addSld delSld modSld sldOrd modMainMaster">
      <pc:chgData name="Paloma da Silva Mendes Parud" userId="a26b52496f3c1365" providerId="LiveId" clId="{CFE8F880-61BC-4384-8E97-D92DC7DDCB77}" dt="2022-04-26T20:13:52.413" v="4683"/>
      <pc:docMkLst>
        <pc:docMk/>
      </pc:docMkLst>
      <pc:sldChg chg="addSp delSp modSp mod setBg delDesignElem">
        <pc:chgData name="Paloma da Silva Mendes Parud" userId="a26b52496f3c1365" providerId="LiveId" clId="{CFE8F880-61BC-4384-8E97-D92DC7DDCB77}" dt="2022-04-25T23:13:39.541" v="4023" actId="692"/>
        <pc:sldMkLst>
          <pc:docMk/>
          <pc:sldMk cId="225900146" sldId="256"/>
        </pc:sldMkLst>
        <pc:spChg chg="mod">
          <ac:chgData name="Paloma da Silva Mendes Parud" userId="a26b52496f3c1365" providerId="LiveId" clId="{CFE8F880-61BC-4384-8E97-D92DC7DDCB77}" dt="2022-04-14T16:50:38.730" v="525" actId="242"/>
          <ac:spMkLst>
            <pc:docMk/>
            <pc:sldMk cId="225900146" sldId="256"/>
            <ac:spMk id="2" creationId="{EFB3EDF3-0530-4B1D-AF16-32D5E9F50877}"/>
          </ac:spMkLst>
        </pc:spChg>
        <pc:spChg chg="mod">
          <ac:chgData name="Paloma da Silva Mendes Parud" userId="a26b52496f3c1365" providerId="LiveId" clId="{CFE8F880-61BC-4384-8E97-D92DC7DDCB77}" dt="2022-04-22T18:04:54.430" v="2462" actId="255"/>
          <ac:spMkLst>
            <pc:docMk/>
            <pc:sldMk cId="225900146" sldId="256"/>
            <ac:spMk id="3" creationId="{FD6EFDDD-529B-47FA-BE55-AF38A56FB599}"/>
          </ac:spMkLst>
        </pc:spChg>
        <pc:spChg chg="del">
          <ac:chgData name="Paloma da Silva Mendes Parud" userId="a26b52496f3c1365" providerId="LiveId" clId="{CFE8F880-61BC-4384-8E97-D92DC7DDCB77}" dt="2022-04-14T16:47:25.369" v="501"/>
          <ac:spMkLst>
            <pc:docMk/>
            <pc:sldMk cId="225900146" sldId="256"/>
            <ac:spMk id="9" creationId="{19F9BF86-FE94-4517-B97D-026C7515E589}"/>
          </ac:spMkLst>
        </pc:spChg>
        <pc:spChg chg="del">
          <ac:chgData name="Paloma da Silva Mendes Parud" userId="a26b52496f3c1365" providerId="LiveId" clId="{CFE8F880-61BC-4384-8E97-D92DC7DDCB77}" dt="2022-04-14T16:47:25.369" v="501"/>
          <ac:spMkLst>
            <pc:docMk/>
            <pc:sldMk cId="225900146" sldId="256"/>
            <ac:spMk id="11" creationId="{F7C2A816-955C-4079-AAAB-066EBD44186B}"/>
          </ac:spMkLst>
        </pc:spChg>
        <pc:picChg chg="mod">
          <ac:chgData name="Paloma da Silva Mendes Parud" userId="a26b52496f3c1365" providerId="LiveId" clId="{CFE8F880-61BC-4384-8E97-D92DC7DDCB77}" dt="2022-04-22T16:27:21.572" v="1553" actId="1076"/>
          <ac:picMkLst>
            <pc:docMk/>
            <pc:sldMk cId="225900146" sldId="256"/>
            <ac:picMk id="34" creationId="{9C6190FF-DEFF-46B1-9009-BD4BB85E2C93}"/>
          </ac:picMkLst>
        </pc:picChg>
        <pc:cxnChg chg="add mod">
          <ac:chgData name="Paloma da Silva Mendes Parud" userId="a26b52496f3c1365" providerId="LiveId" clId="{CFE8F880-61BC-4384-8E97-D92DC7DDCB77}" dt="2022-04-25T23:13:39.541" v="4023" actId="692"/>
          <ac:cxnSpMkLst>
            <pc:docMk/>
            <pc:sldMk cId="225900146" sldId="256"/>
            <ac:cxnSpMk id="6" creationId="{1BF56E77-F846-400B-8D33-49F99E2C6A3D}"/>
          </ac:cxnSpMkLst>
        </pc:cxnChg>
      </pc:sldChg>
      <pc:sldChg chg="addSp delSp modSp add del mod ord">
        <pc:chgData name="Paloma da Silva Mendes Parud" userId="a26b52496f3c1365" providerId="LiveId" clId="{CFE8F880-61BC-4384-8E97-D92DC7DDCB77}" dt="2022-04-25T23:13:26.388" v="4022" actId="692"/>
        <pc:sldMkLst>
          <pc:docMk/>
          <pc:sldMk cId="4291672480" sldId="257"/>
        </pc:sldMkLst>
        <pc:spChg chg="mod">
          <ac:chgData name="Paloma da Silva Mendes Parud" userId="a26b52496f3c1365" providerId="LiveId" clId="{CFE8F880-61BC-4384-8E97-D92DC7DDCB77}" dt="2022-04-14T16:47:45.877" v="504" actId="14100"/>
          <ac:spMkLst>
            <pc:docMk/>
            <pc:sldMk cId="4291672480" sldId="257"/>
            <ac:spMk id="2" creationId="{D2991F3D-5984-4502-955D-54833B866E24}"/>
          </ac:spMkLst>
        </pc:spChg>
        <pc:spChg chg="mod">
          <ac:chgData name="Paloma da Silva Mendes Parud" userId="a26b52496f3c1365" providerId="LiveId" clId="{CFE8F880-61BC-4384-8E97-D92DC7DDCB77}" dt="2022-04-22T16:36:15.088" v="1705" actId="1076"/>
          <ac:spMkLst>
            <pc:docMk/>
            <pc:sldMk cId="4291672480" sldId="257"/>
            <ac:spMk id="3" creationId="{94603A71-C607-4456-8D93-5933A3577EE9}"/>
          </ac:spMkLst>
        </pc:spChg>
        <pc:spChg chg="add mod">
          <ac:chgData name="Paloma da Silva Mendes Parud" userId="a26b52496f3c1365" providerId="LiveId" clId="{CFE8F880-61BC-4384-8E97-D92DC7DDCB77}" dt="2022-04-25T23:13:04.857" v="4019" actId="692"/>
          <ac:spMkLst>
            <pc:docMk/>
            <pc:sldMk cId="4291672480" sldId="257"/>
            <ac:spMk id="4" creationId="{B31AF94F-A15A-4A9E-9B29-5DFD7018A3AE}"/>
          </ac:spMkLst>
        </pc:spChg>
        <pc:spChg chg="add mod">
          <ac:chgData name="Paloma da Silva Mendes Parud" userId="a26b52496f3c1365" providerId="LiveId" clId="{CFE8F880-61BC-4384-8E97-D92DC7DDCB77}" dt="2022-04-25T23:13:17.028" v="4021" actId="692"/>
          <ac:spMkLst>
            <pc:docMk/>
            <pc:sldMk cId="4291672480" sldId="257"/>
            <ac:spMk id="5" creationId="{E33F857B-3DAC-46DB-AD10-41537FB2A37F}"/>
          </ac:spMkLst>
        </pc:spChg>
        <pc:spChg chg="add mod">
          <ac:chgData name="Paloma da Silva Mendes Parud" userId="a26b52496f3c1365" providerId="LiveId" clId="{CFE8F880-61BC-4384-8E97-D92DC7DDCB77}" dt="2022-04-22T18:03:30.940" v="2456" actId="947"/>
          <ac:spMkLst>
            <pc:docMk/>
            <pc:sldMk cId="4291672480" sldId="257"/>
            <ac:spMk id="9" creationId="{F1F3B3B3-845F-4C56-92BB-3718B72FF266}"/>
          </ac:spMkLst>
        </pc:spChg>
        <pc:picChg chg="add mod">
          <ac:chgData name="Paloma da Silva Mendes Parud" userId="a26b52496f3c1365" providerId="LiveId" clId="{CFE8F880-61BC-4384-8E97-D92DC7DDCB77}" dt="2022-04-22T16:36:28.405" v="1707" actId="1076"/>
          <ac:picMkLst>
            <pc:docMk/>
            <pc:sldMk cId="4291672480" sldId="257"/>
            <ac:picMk id="6" creationId="{4D5AD10F-4F57-4DFD-B043-E8507B2BEB21}"/>
          </ac:picMkLst>
        </pc:picChg>
        <pc:cxnChg chg="add mod">
          <ac:chgData name="Paloma da Silva Mendes Parud" userId="a26b52496f3c1365" providerId="LiveId" clId="{CFE8F880-61BC-4384-8E97-D92DC7DDCB77}" dt="2022-04-25T23:13:26.388" v="4022" actId="692"/>
          <ac:cxnSpMkLst>
            <pc:docMk/>
            <pc:sldMk cId="4291672480" sldId="257"/>
            <ac:cxnSpMk id="7" creationId="{8F886AA8-3B39-42AA-B0A5-D60BD316DB70}"/>
          </ac:cxnSpMkLst>
        </pc:cxnChg>
        <pc:cxnChg chg="add del mod">
          <ac:chgData name="Paloma da Silva Mendes Parud" userId="a26b52496f3c1365" providerId="LiveId" clId="{CFE8F880-61BC-4384-8E97-D92DC7DDCB77}" dt="2022-04-22T16:37:21.742" v="1711"/>
          <ac:cxnSpMkLst>
            <pc:docMk/>
            <pc:sldMk cId="4291672480" sldId="257"/>
            <ac:cxnSpMk id="8" creationId="{28E0F643-479E-4E82-9E70-8D5398CDC2A7}"/>
          </ac:cxnSpMkLst>
        </pc:cxnChg>
      </pc:sldChg>
      <pc:sldChg chg="modSp new del mod">
        <pc:chgData name="Paloma da Silva Mendes Parud" userId="a26b52496f3c1365" providerId="LiveId" clId="{CFE8F880-61BC-4384-8E97-D92DC7DDCB77}" dt="2022-04-14T17:19:33.670" v="579" actId="47"/>
        <pc:sldMkLst>
          <pc:docMk/>
          <pc:sldMk cId="2869972896" sldId="258"/>
        </pc:sldMkLst>
        <pc:spChg chg="mod">
          <ac:chgData name="Paloma da Silva Mendes Parud" userId="a26b52496f3c1365" providerId="LiveId" clId="{CFE8F880-61BC-4384-8E97-D92DC7DDCB77}" dt="2022-04-14T17:17:48.796" v="577" actId="14100"/>
          <ac:spMkLst>
            <pc:docMk/>
            <pc:sldMk cId="2869972896" sldId="258"/>
            <ac:spMk id="2" creationId="{A5BC85C3-F0E7-4CC5-9C4F-095D7F28719E}"/>
          </ac:spMkLst>
        </pc:spChg>
      </pc:sldChg>
      <pc:sldChg chg="addSp modSp new ord">
        <pc:chgData name="Paloma da Silva Mendes Parud" userId="a26b52496f3c1365" providerId="LiveId" clId="{CFE8F880-61BC-4384-8E97-D92DC7DDCB77}" dt="2022-04-14T20:20:32.537" v="1531"/>
        <pc:sldMkLst>
          <pc:docMk/>
          <pc:sldMk cId="760725101" sldId="259"/>
        </pc:sldMkLst>
        <pc:picChg chg="add mod">
          <ac:chgData name="Paloma da Silva Mendes Parud" userId="a26b52496f3c1365" providerId="LiveId" clId="{CFE8F880-61BC-4384-8E97-D92DC7DDCB77}" dt="2022-04-14T19:16:05.371" v="1110" actId="14100"/>
          <ac:picMkLst>
            <pc:docMk/>
            <pc:sldMk cId="760725101" sldId="259"/>
            <ac:picMk id="1026" creationId="{3EBC16B0-AD3E-4DE4-99C2-F0BCE1EBC3F5}"/>
          </ac:picMkLst>
        </pc:picChg>
      </pc:sldChg>
      <pc:sldChg chg="new del">
        <pc:chgData name="Paloma da Silva Mendes Parud" userId="a26b52496f3c1365" providerId="LiveId" clId="{CFE8F880-61BC-4384-8E97-D92DC7DDCB77}" dt="2022-04-14T17:29:18.277" v="589" actId="47"/>
        <pc:sldMkLst>
          <pc:docMk/>
          <pc:sldMk cId="2566752281" sldId="260"/>
        </pc:sldMkLst>
      </pc:sldChg>
      <pc:sldChg chg="addSp delSp modSp new mod setBg setClrOvrMap delDesignElem">
        <pc:chgData name="Paloma da Silva Mendes Parud" userId="a26b52496f3c1365" providerId="LiveId" clId="{CFE8F880-61BC-4384-8E97-D92DC7DDCB77}" dt="2022-04-25T23:27:18.777" v="4084" actId="14100"/>
        <pc:sldMkLst>
          <pc:docMk/>
          <pc:sldMk cId="3477710673" sldId="261"/>
        </pc:sldMkLst>
        <pc:spChg chg="mod">
          <ac:chgData name="Paloma da Silva Mendes Parud" userId="a26b52496f3c1365" providerId="LiveId" clId="{CFE8F880-61BC-4384-8E97-D92DC7DDCB77}" dt="2022-04-25T23:27:18.777" v="4084" actId="14100"/>
          <ac:spMkLst>
            <pc:docMk/>
            <pc:sldMk cId="3477710673" sldId="261"/>
            <ac:spMk id="2" creationId="{8CA74309-EC9A-47C1-84D9-FD968A4DBE27}"/>
          </ac:spMkLst>
        </pc:spChg>
        <pc:spChg chg="add del mod">
          <ac:chgData name="Paloma da Silva Mendes Parud" userId="a26b52496f3c1365" providerId="LiveId" clId="{CFE8F880-61BC-4384-8E97-D92DC7DDCB77}" dt="2022-04-14T17:43:27.482" v="720" actId="26606"/>
          <ac:spMkLst>
            <pc:docMk/>
            <pc:sldMk cId="3477710673" sldId="261"/>
            <ac:spMk id="3" creationId="{12783802-368F-4D12-91CA-E1AA653D2404}"/>
          </ac:spMkLst>
        </pc:spChg>
        <pc:spChg chg="add del">
          <ac:chgData name="Paloma da Silva Mendes Parud" userId="a26b52496f3c1365" providerId="LiveId" clId="{CFE8F880-61BC-4384-8E97-D92DC7DDCB77}" dt="2022-04-14T17:43:15.177" v="715" actId="26606"/>
          <ac:spMkLst>
            <pc:docMk/>
            <pc:sldMk cId="3477710673" sldId="261"/>
            <ac:spMk id="8" creationId="{6BFC9644-673A-459F-B3C5-9310A4E50E3B}"/>
          </ac:spMkLst>
        </pc:spChg>
        <pc:spChg chg="add del">
          <ac:chgData name="Paloma da Silva Mendes Parud" userId="a26b52496f3c1365" providerId="LiveId" clId="{CFE8F880-61BC-4384-8E97-D92DC7DDCB77}" dt="2022-04-14T17:43:24.756" v="717" actId="26606"/>
          <ac:spMkLst>
            <pc:docMk/>
            <pc:sldMk cId="3477710673" sldId="261"/>
            <ac:spMk id="9" creationId="{2EEF4763-EB4A-4A35-89EB-AD2763B48C3B}"/>
          </ac:spMkLst>
        </pc:spChg>
        <pc:spChg chg="add del">
          <ac:chgData name="Paloma da Silva Mendes Parud" userId="a26b52496f3c1365" providerId="LiveId" clId="{CFE8F880-61BC-4384-8E97-D92DC7DDCB77}" dt="2022-04-14T17:43:27.476" v="719" actId="26606"/>
          <ac:spMkLst>
            <pc:docMk/>
            <pc:sldMk cId="3477710673" sldId="261"/>
            <ac:spMk id="11" creationId="{C6270675-9512-4978-8583-36659256EE23}"/>
          </ac:spMkLst>
        </pc:spChg>
        <pc:spChg chg="add mod">
          <ac:chgData name="Paloma da Silva Mendes Parud" userId="a26b52496f3c1365" providerId="LiveId" clId="{CFE8F880-61BC-4384-8E97-D92DC7DDCB77}" dt="2022-04-22T18:05:43.632" v="2464" actId="947"/>
          <ac:spMkLst>
            <pc:docMk/>
            <pc:sldMk cId="3477710673" sldId="261"/>
            <ac:spMk id="37" creationId="{F9DD921F-2CBE-4187-95D8-9AFBE0727A1A}"/>
          </ac:spMkLst>
        </pc:spChg>
        <pc:spChg chg="add del">
          <ac:chgData name="Paloma da Silva Mendes Parud" userId="a26b52496f3c1365" providerId="LiveId" clId="{CFE8F880-61BC-4384-8E97-D92DC7DDCB77}" dt="2022-04-14T20:06:25.634" v="1482"/>
          <ac:spMkLst>
            <pc:docMk/>
            <pc:sldMk cId="3477710673" sldId="261"/>
            <ac:spMk id="38" creationId="{6BFC9644-673A-459F-B3C5-9310A4E50E3B}"/>
          </ac:spMkLst>
        </pc:spChg>
        <pc:spChg chg="add del">
          <ac:chgData name="Paloma da Silva Mendes Parud" userId="a26b52496f3c1365" providerId="LiveId" clId="{CFE8F880-61BC-4384-8E97-D92DC7DDCB77}" dt="2022-04-14T17:43:15.177" v="715" actId="26606"/>
          <ac:spMkLst>
            <pc:docMk/>
            <pc:sldMk cId="3477710673" sldId="261"/>
            <ac:spMk id="39" creationId="{7D1C411D-0818-4640-8657-2AF78250C802}"/>
          </ac:spMkLst>
        </pc:spChg>
        <pc:spChg chg="add del">
          <ac:chgData name="Paloma da Silva Mendes Parud" userId="a26b52496f3c1365" providerId="LiveId" clId="{CFE8F880-61BC-4384-8E97-D92DC7DDCB77}" dt="2022-04-14T20:06:25.634" v="1482"/>
          <ac:spMkLst>
            <pc:docMk/>
            <pc:sldMk cId="3477710673" sldId="261"/>
            <ac:spMk id="43" creationId="{7D1C411D-0818-4640-8657-2AF78250C802}"/>
          </ac:spMkLst>
        </pc:spChg>
        <pc:spChg chg="add del mod">
          <ac:chgData name="Paloma da Silva Mendes Parud" userId="a26b52496f3c1365" providerId="LiveId" clId="{CFE8F880-61BC-4384-8E97-D92DC7DDCB77}" dt="2022-04-14T20:11:46.304" v="1504" actId="26606"/>
          <ac:spMkLst>
            <pc:docMk/>
            <pc:sldMk cId="3477710673" sldId="261"/>
            <ac:spMk id="44" creationId="{12783802-368F-4D12-91CA-E1AA653D2404}"/>
          </ac:spMkLst>
        </pc:spChg>
        <pc:spChg chg="add del">
          <ac:chgData name="Paloma da Silva Mendes Parud" userId="a26b52496f3c1365" providerId="LiveId" clId="{CFE8F880-61BC-4384-8E97-D92DC7DDCB77}" dt="2022-04-14T20:11:28.604" v="1499" actId="26606"/>
          <ac:spMkLst>
            <pc:docMk/>
            <pc:sldMk cId="3477710673" sldId="261"/>
            <ac:spMk id="49" creationId="{6BFC9644-673A-459F-B3C5-9310A4E50E3B}"/>
          </ac:spMkLst>
        </pc:spChg>
        <pc:spChg chg="add del">
          <ac:chgData name="Paloma da Silva Mendes Parud" userId="a26b52496f3c1365" providerId="LiveId" clId="{CFE8F880-61BC-4384-8E97-D92DC7DDCB77}" dt="2022-04-14T20:11:31.317" v="1501" actId="26606"/>
          <ac:spMkLst>
            <pc:docMk/>
            <pc:sldMk cId="3477710673" sldId="261"/>
            <ac:spMk id="50" creationId="{2EEF4763-EB4A-4A35-89EB-AD2763B48C3B}"/>
          </ac:spMkLst>
        </pc:spChg>
        <pc:spChg chg="add del">
          <ac:chgData name="Paloma da Silva Mendes Parud" userId="a26b52496f3c1365" providerId="LiveId" clId="{CFE8F880-61BC-4384-8E97-D92DC7DDCB77}" dt="2022-04-14T20:11:46.282" v="1503" actId="26606"/>
          <ac:spMkLst>
            <pc:docMk/>
            <pc:sldMk cId="3477710673" sldId="261"/>
            <ac:spMk id="52" creationId="{E9B448F0-DA06-4165-AB5F-4330A20E06D0}"/>
          </ac:spMkLst>
        </pc:spChg>
        <pc:spChg chg="add del">
          <ac:chgData name="Paloma da Silva Mendes Parud" userId="a26b52496f3c1365" providerId="LiveId" clId="{CFE8F880-61BC-4384-8E97-D92DC7DDCB77}" dt="2022-04-14T20:11:28.604" v="1499" actId="26606"/>
          <ac:spMkLst>
            <pc:docMk/>
            <pc:sldMk cId="3477710673" sldId="261"/>
            <ac:spMk id="80" creationId="{7D1C411D-0818-4640-8657-2AF78250C802}"/>
          </ac:spMkLst>
        </pc:spChg>
        <pc:spChg chg="add del">
          <ac:chgData name="Paloma da Silva Mendes Parud" userId="a26b52496f3c1365" providerId="LiveId" clId="{CFE8F880-61BC-4384-8E97-D92DC7DDCB77}" dt="2022-04-14T20:11:46.282" v="1503" actId="26606"/>
          <ac:spMkLst>
            <pc:docMk/>
            <pc:sldMk cId="3477710673" sldId="261"/>
            <ac:spMk id="94" creationId="{12783802-368F-4D12-91CA-E1AA653D2404}"/>
          </ac:spMkLst>
        </pc:spChg>
        <pc:spChg chg="add del">
          <ac:chgData name="Paloma da Silva Mendes Parud" userId="a26b52496f3c1365" providerId="LiveId" clId="{CFE8F880-61BC-4384-8E97-D92DC7DDCB77}" dt="2022-04-22T19:34:03.602" v="2615"/>
          <ac:spMkLst>
            <pc:docMk/>
            <pc:sldMk cId="3477710673" sldId="261"/>
            <ac:spMk id="96" creationId="{6BFC9644-673A-459F-B3C5-9310A4E50E3B}"/>
          </ac:spMkLst>
        </pc:spChg>
        <pc:spChg chg="add del">
          <ac:chgData name="Paloma da Silva Mendes Parud" userId="a26b52496f3c1365" providerId="LiveId" clId="{CFE8F880-61BC-4384-8E97-D92DC7DDCB77}" dt="2022-04-22T19:34:03.602" v="2615"/>
          <ac:spMkLst>
            <pc:docMk/>
            <pc:sldMk cId="3477710673" sldId="261"/>
            <ac:spMk id="100" creationId="{7D1C411D-0818-4640-8657-2AF78250C802}"/>
          </ac:spMkLst>
        </pc:spChg>
        <pc:spChg chg="add mod">
          <ac:chgData name="Paloma da Silva Mendes Parud" userId="a26b52496f3c1365" providerId="LiveId" clId="{CFE8F880-61BC-4384-8E97-D92DC7DDCB77}" dt="2022-04-25T23:26:54.684" v="4081" actId="12"/>
          <ac:spMkLst>
            <pc:docMk/>
            <pc:sldMk cId="3477710673" sldId="261"/>
            <ac:spMk id="101" creationId="{12783802-368F-4D12-91CA-E1AA653D2404}"/>
          </ac:spMkLst>
        </pc:spChg>
        <pc:grpChg chg="add del">
          <ac:chgData name="Paloma da Silva Mendes Parud" userId="a26b52496f3c1365" providerId="LiveId" clId="{CFE8F880-61BC-4384-8E97-D92DC7DDCB77}" dt="2022-04-14T17:43:15.177" v="715" actId="26606"/>
          <ac:grpSpMkLst>
            <pc:docMk/>
            <pc:sldMk cId="3477710673" sldId="261"/>
            <ac:grpSpMk id="10" creationId="{4ADB9295-9645-4BF2-ADFD-75800B7FAD06}"/>
          </ac:grpSpMkLst>
        </pc:grpChg>
        <pc:grpChg chg="add del">
          <ac:chgData name="Paloma da Silva Mendes Parud" userId="a26b52496f3c1365" providerId="LiveId" clId="{CFE8F880-61BC-4384-8E97-D92DC7DDCB77}" dt="2022-04-14T20:06:25.634" v="1482"/>
          <ac:grpSpMkLst>
            <pc:docMk/>
            <pc:sldMk cId="3477710673" sldId="261"/>
            <ac:grpSpMk id="40" creationId="{4ADB9295-9645-4BF2-ADFD-75800B7FAD06}"/>
          </ac:grpSpMkLst>
        </pc:grpChg>
        <pc:grpChg chg="add del">
          <ac:chgData name="Paloma da Silva Mendes Parud" userId="a26b52496f3c1365" providerId="LiveId" clId="{CFE8F880-61BC-4384-8E97-D92DC7DDCB77}" dt="2022-04-14T20:11:28.604" v="1499" actId="26606"/>
          <ac:grpSpMkLst>
            <pc:docMk/>
            <pc:sldMk cId="3477710673" sldId="261"/>
            <ac:grpSpMk id="51" creationId="{4ADB9295-9645-4BF2-ADFD-75800B7FAD06}"/>
          </ac:grpSpMkLst>
        </pc:grpChg>
        <pc:grpChg chg="add del">
          <ac:chgData name="Paloma da Silva Mendes Parud" userId="a26b52496f3c1365" providerId="LiveId" clId="{CFE8F880-61BC-4384-8E97-D92DC7DDCB77}" dt="2022-04-14T20:11:46.282" v="1503" actId="26606"/>
          <ac:grpSpMkLst>
            <pc:docMk/>
            <pc:sldMk cId="3477710673" sldId="261"/>
            <ac:grpSpMk id="53" creationId="{2576BCDF-119F-4EB5-83D7-ED823C93EBBD}"/>
          </ac:grpSpMkLst>
        </pc:grpChg>
        <pc:grpChg chg="add del">
          <ac:chgData name="Paloma da Silva Mendes Parud" userId="a26b52496f3c1365" providerId="LiveId" clId="{CFE8F880-61BC-4384-8E97-D92DC7DDCB77}" dt="2022-04-14T20:11:46.282" v="1503" actId="26606"/>
          <ac:grpSpMkLst>
            <pc:docMk/>
            <pc:sldMk cId="3477710673" sldId="261"/>
            <ac:grpSpMk id="82" creationId="{8DB4BB99-C854-45F9-BED1-63D15E3A2411}"/>
          </ac:grpSpMkLst>
        </pc:grpChg>
        <pc:grpChg chg="add del">
          <ac:chgData name="Paloma da Silva Mendes Parud" userId="a26b52496f3c1365" providerId="LiveId" clId="{CFE8F880-61BC-4384-8E97-D92DC7DDCB77}" dt="2022-04-22T19:34:03.602" v="2615"/>
          <ac:grpSpMkLst>
            <pc:docMk/>
            <pc:sldMk cId="3477710673" sldId="261"/>
            <ac:grpSpMk id="97" creationId="{4ADB9295-9645-4BF2-ADFD-75800B7FAD06}"/>
          </ac:grpSpMkLst>
        </pc:grpChg>
        <pc:graphicFrameChg chg="add del">
          <ac:chgData name="Paloma da Silva Mendes Parud" userId="a26b52496f3c1365" providerId="LiveId" clId="{CFE8F880-61BC-4384-8E97-D92DC7DDCB77}" dt="2022-04-14T17:43:24.756" v="717" actId="26606"/>
          <ac:graphicFrameMkLst>
            <pc:docMk/>
            <pc:sldMk cId="3477710673" sldId="261"/>
            <ac:graphicFrameMk id="5" creationId="{0D94D1CA-DE13-D787-2F8B-0CCBD92956EC}"/>
          </ac:graphicFrameMkLst>
        </pc:graphicFrameChg>
        <pc:graphicFrameChg chg="add del">
          <ac:chgData name="Paloma da Silva Mendes Parud" userId="a26b52496f3c1365" providerId="LiveId" clId="{CFE8F880-61BC-4384-8E97-D92DC7DDCB77}" dt="2022-04-14T17:43:27.476" v="719" actId="26606"/>
          <ac:graphicFrameMkLst>
            <pc:docMk/>
            <pc:sldMk cId="3477710673" sldId="261"/>
            <ac:graphicFrameMk id="12" creationId="{733B1933-29A0-6E68-6208-3A891E1A0F02}"/>
          </ac:graphicFrameMkLst>
        </pc:graphicFrameChg>
        <pc:graphicFrameChg chg="add del">
          <ac:chgData name="Paloma da Silva Mendes Parud" userId="a26b52496f3c1365" providerId="LiveId" clId="{CFE8F880-61BC-4384-8E97-D92DC7DDCB77}" dt="2022-04-14T20:11:31.317" v="1501" actId="26606"/>
          <ac:graphicFrameMkLst>
            <pc:docMk/>
            <pc:sldMk cId="3477710673" sldId="261"/>
            <ac:graphicFrameMk id="46" creationId="{AA57CE47-E2BA-8C02-C692-9C19ED6D1BAB}"/>
          </ac:graphicFrameMkLst>
        </pc:graphicFrameChg>
        <pc:picChg chg="add mod">
          <ac:chgData name="Paloma da Silva Mendes Parud" userId="a26b52496f3c1365" providerId="LiveId" clId="{CFE8F880-61BC-4384-8E97-D92DC7DDCB77}" dt="2022-04-22T16:47:45.258" v="1747" actId="1076"/>
          <ac:picMkLst>
            <pc:docMk/>
            <pc:sldMk cId="3477710673" sldId="261"/>
            <ac:picMk id="34" creationId="{A6423F2C-BF64-4B76-8962-38B9F5D0DF17}"/>
          </ac:picMkLst>
        </pc:picChg>
        <pc:picChg chg="add del">
          <ac:chgData name="Paloma da Silva Mendes Parud" userId="a26b52496f3c1365" providerId="LiveId" clId="{CFE8F880-61BC-4384-8E97-D92DC7DDCB77}" dt="2022-04-14T20:11:46.282" v="1503" actId="26606"/>
          <ac:picMkLst>
            <pc:docMk/>
            <pc:sldMk cId="3477710673" sldId="261"/>
            <ac:picMk id="81" creationId="{92D83638-A467-411A-9C31-FE9A111CD885}"/>
          </ac:picMkLst>
        </pc:picChg>
        <pc:cxnChg chg="add mod">
          <ac:chgData name="Paloma da Silva Mendes Parud" userId="a26b52496f3c1365" providerId="LiveId" clId="{CFE8F880-61BC-4384-8E97-D92DC7DDCB77}" dt="2022-04-25T23:17:04.265" v="4039" actId="692"/>
          <ac:cxnSpMkLst>
            <pc:docMk/>
            <pc:sldMk cId="3477710673" sldId="261"/>
            <ac:cxnSpMk id="35" creationId="{0668169C-F7F7-47F8-AC52-93C1498D88A7}"/>
          </ac:cxnSpMkLst>
        </pc:cxnChg>
        <pc:cxnChg chg="add del mod">
          <ac:chgData name="Paloma da Silva Mendes Parud" userId="a26b52496f3c1365" providerId="LiveId" clId="{CFE8F880-61BC-4384-8E97-D92DC7DDCB77}" dt="2022-04-22T16:46:25.600" v="1744"/>
          <ac:cxnSpMkLst>
            <pc:docMk/>
            <pc:sldMk cId="3477710673" sldId="261"/>
            <ac:cxnSpMk id="36" creationId="{E24812EA-3D57-40FD-9D75-E9049DA6AE2E}"/>
          </ac:cxnSpMkLst>
        </pc:cxnChg>
      </pc:sldChg>
      <pc:sldChg chg="addSp delSp modSp new mod setBg delDesignElem">
        <pc:chgData name="Paloma da Silva Mendes Parud" userId="a26b52496f3c1365" providerId="LiveId" clId="{CFE8F880-61BC-4384-8E97-D92DC7DDCB77}" dt="2022-04-25T23:15:22.077" v="4035" actId="692"/>
        <pc:sldMkLst>
          <pc:docMk/>
          <pc:sldMk cId="490783452" sldId="262"/>
        </pc:sldMkLst>
        <pc:spChg chg="mod">
          <ac:chgData name="Paloma da Silva Mendes Parud" userId="a26b52496f3c1365" providerId="LiveId" clId="{CFE8F880-61BC-4384-8E97-D92DC7DDCB77}" dt="2022-04-14T18:09:27.248" v="1077" actId="14100"/>
          <ac:spMkLst>
            <pc:docMk/>
            <pc:sldMk cId="490783452" sldId="262"/>
            <ac:spMk id="2" creationId="{023E4255-623D-4C72-A4F7-6F53923A428C}"/>
          </ac:spMkLst>
        </pc:spChg>
        <pc:spChg chg="mod">
          <ac:chgData name="Paloma da Silva Mendes Parud" userId="a26b52496f3c1365" providerId="LiveId" clId="{CFE8F880-61BC-4384-8E97-D92DC7DDCB77}" dt="2022-04-25T21:52:12.932" v="3705"/>
          <ac:spMkLst>
            <pc:docMk/>
            <pc:sldMk cId="490783452" sldId="262"/>
            <ac:spMk id="3" creationId="{C0C25BE7-4099-4D9C-A90B-2C7B25B1C399}"/>
          </ac:spMkLst>
        </pc:spChg>
        <pc:spChg chg="add mod">
          <ac:chgData name="Paloma da Silva Mendes Parud" userId="a26b52496f3c1365" providerId="LiveId" clId="{CFE8F880-61BC-4384-8E97-D92DC7DDCB77}" dt="2022-04-25T23:14:40.127" v="4030" actId="692"/>
          <ac:spMkLst>
            <pc:docMk/>
            <pc:sldMk cId="490783452" sldId="262"/>
            <ac:spMk id="4" creationId="{6C39EE16-C103-4349-9D85-4289A04C7BE3}"/>
          </ac:spMkLst>
        </pc:spChg>
        <pc:spChg chg="add mod">
          <ac:chgData name="Paloma da Silva Mendes Parud" userId="a26b52496f3c1365" providerId="LiveId" clId="{CFE8F880-61BC-4384-8E97-D92DC7DDCB77}" dt="2022-04-25T23:14:59.056" v="4032" actId="692"/>
          <ac:spMkLst>
            <pc:docMk/>
            <pc:sldMk cId="490783452" sldId="262"/>
            <ac:spMk id="5" creationId="{CF198C4B-9781-47B9-A25C-A60ACE386DC1}"/>
          </ac:spMkLst>
        </pc:spChg>
        <pc:spChg chg="add mod">
          <ac:chgData name="Paloma da Silva Mendes Parud" userId="a26b52496f3c1365" providerId="LiveId" clId="{CFE8F880-61BC-4384-8E97-D92DC7DDCB77}" dt="2022-04-25T23:15:07.610" v="4034" actId="692"/>
          <ac:spMkLst>
            <pc:docMk/>
            <pc:sldMk cId="490783452" sldId="262"/>
            <ac:spMk id="6" creationId="{32ADDB2C-E91D-4756-A3B8-B0C3A696DFF3}"/>
          </ac:spMkLst>
        </pc:spChg>
        <pc:spChg chg="add del">
          <ac:chgData name="Paloma da Silva Mendes Parud" userId="a26b52496f3c1365" providerId="LiveId" clId="{CFE8F880-61BC-4384-8E97-D92DC7DDCB77}" dt="2022-04-14T17:45:04.473" v="728" actId="26606"/>
          <ac:spMkLst>
            <pc:docMk/>
            <pc:sldMk cId="490783452" sldId="262"/>
            <ac:spMk id="8" creationId="{E978A47D-4F17-40FE-AB70-7AF78A9575EB}"/>
          </ac:spMkLst>
        </pc:spChg>
        <pc:spChg chg="add mod">
          <ac:chgData name="Paloma da Silva Mendes Parud" userId="a26b52496f3c1365" providerId="LiveId" clId="{CFE8F880-61BC-4384-8E97-D92DC7DDCB77}" dt="2022-04-22T18:04:18.659" v="2460" actId="255"/>
          <ac:spMkLst>
            <pc:docMk/>
            <pc:sldMk cId="490783452" sldId="262"/>
            <ac:spMk id="10" creationId="{24360523-90E6-4B32-B976-8494DA000FCA}"/>
          </ac:spMkLst>
        </pc:spChg>
        <pc:spChg chg="add del">
          <ac:chgData name="Paloma da Silva Mendes Parud" userId="a26b52496f3c1365" providerId="LiveId" clId="{CFE8F880-61BC-4384-8E97-D92DC7DDCB77}" dt="2022-04-14T17:59:00.157" v="1003" actId="26606"/>
          <ac:spMkLst>
            <pc:docMk/>
            <pc:sldMk cId="490783452" sldId="262"/>
            <ac:spMk id="53" creationId="{B61375F2-60B1-44ED-B60A-019C4BD5A62A}"/>
          </ac:spMkLst>
        </pc:spChg>
        <pc:spChg chg="add del">
          <ac:chgData name="Paloma da Silva Mendes Parud" userId="a26b52496f3c1365" providerId="LiveId" clId="{CFE8F880-61BC-4384-8E97-D92DC7DDCB77}" dt="2022-04-14T18:01:36.469" v="1041" actId="26606"/>
          <ac:spMkLst>
            <pc:docMk/>
            <pc:sldMk cId="490783452" sldId="262"/>
            <ac:spMk id="61" creationId="{E978A47D-4F17-40FE-AB70-7AF78A9575EB}"/>
          </ac:spMkLst>
        </pc:spChg>
        <pc:spChg chg="add del">
          <ac:chgData name="Paloma da Silva Mendes Parud" userId="a26b52496f3c1365" providerId="LiveId" clId="{CFE8F880-61BC-4384-8E97-D92DC7DDCB77}" dt="2022-04-14T18:01:29.821" v="1038" actId="26606"/>
          <ac:spMkLst>
            <pc:docMk/>
            <pc:sldMk cId="490783452" sldId="262"/>
            <ac:spMk id="109" creationId="{6BFC9644-673A-459F-B3C5-9310A4E50E3B}"/>
          </ac:spMkLst>
        </pc:spChg>
        <pc:spChg chg="add del">
          <ac:chgData name="Paloma da Silva Mendes Parud" userId="a26b52496f3c1365" providerId="LiveId" clId="{CFE8F880-61BC-4384-8E97-D92DC7DDCB77}" dt="2022-04-14T18:01:29.821" v="1038" actId="26606"/>
          <ac:spMkLst>
            <pc:docMk/>
            <pc:sldMk cId="490783452" sldId="262"/>
            <ac:spMk id="140" creationId="{7D1C411D-0818-4640-8657-2AF78250C802}"/>
          </ac:spMkLst>
        </pc:spChg>
        <pc:spChg chg="add del">
          <ac:chgData name="Paloma da Silva Mendes Parud" userId="a26b52496f3c1365" providerId="LiveId" clId="{CFE8F880-61BC-4384-8E97-D92DC7DDCB77}" dt="2022-04-14T18:01:36.463" v="1040" actId="26606"/>
          <ac:spMkLst>
            <pc:docMk/>
            <pc:sldMk cId="490783452" sldId="262"/>
            <ac:spMk id="142" creationId="{1ECA9AF1-370A-4AF8-9B82-4D11601AA6F5}"/>
          </ac:spMkLst>
        </pc:spChg>
        <pc:spChg chg="add del">
          <ac:chgData name="Paloma da Silva Mendes Parud" userId="a26b52496f3c1365" providerId="LiveId" clId="{CFE8F880-61BC-4384-8E97-D92DC7DDCB77}" dt="2022-04-14T18:01:36.463" v="1040" actId="26606"/>
          <ac:spMkLst>
            <pc:docMk/>
            <pc:sldMk cId="490783452" sldId="262"/>
            <ac:spMk id="143" creationId="{BE9CFF9D-9107-400A-8C5A-09CA2BA7A8F9}"/>
          </ac:spMkLst>
        </pc:spChg>
        <pc:spChg chg="add del">
          <ac:chgData name="Paloma da Silva Mendes Parud" userId="a26b52496f3c1365" providerId="LiveId" clId="{CFE8F880-61BC-4384-8E97-D92DC7DDCB77}" dt="2022-04-14T20:06:25.634" v="1482"/>
          <ac:spMkLst>
            <pc:docMk/>
            <pc:sldMk cId="490783452" sldId="262"/>
            <ac:spMk id="146" creationId="{6BFC9644-673A-459F-B3C5-9310A4E50E3B}"/>
          </ac:spMkLst>
        </pc:spChg>
        <pc:spChg chg="add del">
          <ac:chgData name="Paloma da Silva Mendes Parud" userId="a26b52496f3c1365" providerId="LiveId" clId="{CFE8F880-61BC-4384-8E97-D92DC7DDCB77}" dt="2022-04-14T20:06:25.634" v="1482"/>
          <ac:spMkLst>
            <pc:docMk/>
            <pc:sldMk cId="490783452" sldId="262"/>
            <ac:spMk id="149" creationId="{7D1C411D-0818-4640-8657-2AF78250C802}"/>
          </ac:spMkLst>
        </pc:spChg>
        <pc:grpChg chg="add del">
          <ac:chgData name="Paloma da Silva Mendes Parud" userId="a26b52496f3c1365" providerId="LiveId" clId="{CFE8F880-61BC-4384-8E97-D92DC7DDCB77}" dt="2022-04-14T17:45:04.473" v="728" actId="26606"/>
          <ac:grpSpMkLst>
            <pc:docMk/>
            <pc:sldMk cId="490783452" sldId="262"/>
            <ac:grpSpMk id="10" creationId="{85BE3A7E-6A3F-401E-A025-BBB8FDB8DD30}"/>
          </ac:grpSpMkLst>
        </pc:grpChg>
        <pc:grpChg chg="add del">
          <ac:chgData name="Paloma da Silva Mendes Parud" userId="a26b52496f3c1365" providerId="LiveId" clId="{CFE8F880-61BC-4384-8E97-D92DC7DDCB77}" dt="2022-04-14T17:45:04.473" v="728" actId="26606"/>
          <ac:grpSpMkLst>
            <pc:docMk/>
            <pc:sldMk cId="490783452" sldId="262"/>
            <ac:grpSpMk id="41" creationId="{F4E035BE-9FF4-43D3-BC25-CF582D7FF85E}"/>
          </ac:grpSpMkLst>
        </pc:grpChg>
        <pc:grpChg chg="add del">
          <ac:chgData name="Paloma da Silva Mendes Parud" userId="a26b52496f3c1365" providerId="LiveId" clId="{CFE8F880-61BC-4384-8E97-D92DC7DDCB77}" dt="2022-04-14T17:59:00.157" v="1003" actId="26606"/>
          <ac:grpSpMkLst>
            <pc:docMk/>
            <pc:sldMk cId="490783452" sldId="262"/>
            <ac:grpSpMk id="54" creationId="{4ADB9295-9645-4BF2-ADFD-75800B7FAD06}"/>
          </ac:grpSpMkLst>
        </pc:grpChg>
        <pc:grpChg chg="add del">
          <ac:chgData name="Paloma da Silva Mendes Parud" userId="a26b52496f3c1365" providerId="LiveId" clId="{CFE8F880-61BC-4384-8E97-D92DC7DDCB77}" dt="2022-04-14T17:59:00.157" v="1003" actId="26606"/>
          <ac:grpSpMkLst>
            <pc:docMk/>
            <pc:sldMk cId="490783452" sldId="262"/>
            <ac:grpSpMk id="55" creationId="{B485B3F6-654D-4842-A2DE-677D12FED460}"/>
          </ac:grpSpMkLst>
        </pc:grpChg>
        <pc:grpChg chg="add del">
          <ac:chgData name="Paloma da Silva Mendes Parud" userId="a26b52496f3c1365" providerId="LiveId" clId="{CFE8F880-61BC-4384-8E97-D92DC7DDCB77}" dt="2022-04-14T18:01:36.469" v="1041" actId="26606"/>
          <ac:grpSpMkLst>
            <pc:docMk/>
            <pc:sldMk cId="490783452" sldId="262"/>
            <ac:grpSpMk id="63" creationId="{85BE3A7E-6A3F-401E-A025-BBB8FDB8DD30}"/>
          </ac:grpSpMkLst>
        </pc:grpChg>
        <pc:grpChg chg="add del">
          <ac:chgData name="Paloma da Silva Mendes Parud" userId="a26b52496f3c1365" providerId="LiveId" clId="{CFE8F880-61BC-4384-8E97-D92DC7DDCB77}" dt="2022-04-14T18:01:36.469" v="1041" actId="26606"/>
          <ac:grpSpMkLst>
            <pc:docMk/>
            <pc:sldMk cId="490783452" sldId="262"/>
            <ac:grpSpMk id="94" creationId="{F4E035BE-9FF4-43D3-BC25-CF582D7FF85E}"/>
          </ac:grpSpMkLst>
        </pc:grpChg>
        <pc:grpChg chg="add del">
          <ac:chgData name="Paloma da Silva Mendes Parud" userId="a26b52496f3c1365" providerId="LiveId" clId="{CFE8F880-61BC-4384-8E97-D92DC7DDCB77}" dt="2022-04-14T18:01:29.821" v="1038" actId="26606"/>
          <ac:grpSpMkLst>
            <pc:docMk/>
            <pc:sldMk cId="490783452" sldId="262"/>
            <ac:grpSpMk id="111" creationId="{4ADB9295-9645-4BF2-ADFD-75800B7FAD06}"/>
          </ac:grpSpMkLst>
        </pc:grpChg>
        <pc:grpChg chg="add del">
          <ac:chgData name="Paloma da Silva Mendes Parud" userId="a26b52496f3c1365" providerId="LiveId" clId="{CFE8F880-61BC-4384-8E97-D92DC7DDCB77}" dt="2022-04-14T18:01:36.463" v="1040" actId="26606"/>
          <ac:grpSpMkLst>
            <pc:docMk/>
            <pc:sldMk cId="490783452" sldId="262"/>
            <ac:grpSpMk id="113" creationId="{5C3F5AE7-B34F-4BEF-96D0-74CA215E8109}"/>
          </ac:grpSpMkLst>
        </pc:grpChg>
        <pc:grpChg chg="add del">
          <ac:chgData name="Paloma da Silva Mendes Parud" userId="a26b52496f3c1365" providerId="LiveId" clId="{CFE8F880-61BC-4384-8E97-D92DC7DDCB77}" dt="2022-04-14T20:06:25.634" v="1482"/>
          <ac:grpSpMkLst>
            <pc:docMk/>
            <pc:sldMk cId="490783452" sldId="262"/>
            <ac:grpSpMk id="147" creationId="{4ADB9295-9645-4BF2-ADFD-75800B7FAD06}"/>
          </ac:grpSpMkLst>
        </pc:grpChg>
        <pc:picChg chg="add mod">
          <ac:chgData name="Paloma da Silva Mendes Parud" userId="a26b52496f3c1365" providerId="LiveId" clId="{CFE8F880-61BC-4384-8E97-D92DC7DDCB77}" dt="2022-04-22T16:39:23.388" v="1720"/>
          <ac:picMkLst>
            <pc:docMk/>
            <pc:sldMk cId="490783452" sldId="262"/>
            <ac:picMk id="7" creationId="{0B5398B4-1271-49AA-831C-2F832B5DF793}"/>
          </ac:picMkLst>
        </pc:picChg>
        <pc:cxnChg chg="add mod">
          <ac:chgData name="Paloma da Silva Mendes Parud" userId="a26b52496f3c1365" providerId="LiveId" clId="{CFE8F880-61BC-4384-8E97-D92DC7DDCB77}" dt="2022-04-25T23:15:22.077" v="4035" actId="692"/>
          <ac:cxnSpMkLst>
            <pc:docMk/>
            <pc:sldMk cId="490783452" sldId="262"/>
            <ac:cxnSpMk id="8" creationId="{F75CABC8-2C78-4AB3-84C4-780630BE6A7C}"/>
          </ac:cxnSpMkLst>
        </pc:cxnChg>
        <pc:cxnChg chg="add del mod">
          <ac:chgData name="Paloma da Silva Mendes Parud" userId="a26b52496f3c1365" providerId="LiveId" clId="{CFE8F880-61BC-4384-8E97-D92DC7DDCB77}" dt="2022-04-22T16:40:07.154" v="1723"/>
          <ac:cxnSpMkLst>
            <pc:docMk/>
            <pc:sldMk cId="490783452" sldId="262"/>
            <ac:cxnSpMk id="9" creationId="{BF771415-25F7-4B47-B48A-AA1B3751AC37}"/>
          </ac:cxnSpMkLst>
        </pc:cxnChg>
        <pc:cxnChg chg="add del">
          <ac:chgData name="Paloma da Silva Mendes Parud" userId="a26b52496f3c1365" providerId="LiveId" clId="{CFE8F880-61BC-4384-8E97-D92DC7DDCB77}" dt="2022-04-14T17:45:04.473" v="728" actId="26606"/>
          <ac:cxnSpMkLst>
            <pc:docMk/>
            <pc:sldMk cId="490783452" sldId="262"/>
            <ac:cxnSpMk id="39" creationId="{085ECEC0-FF5D-4348-92C7-1EA7C61E770C}"/>
          </ac:cxnSpMkLst>
        </pc:cxnChg>
        <pc:cxnChg chg="add del">
          <ac:chgData name="Paloma da Silva Mendes Parud" userId="a26b52496f3c1365" providerId="LiveId" clId="{CFE8F880-61BC-4384-8E97-D92DC7DDCB77}" dt="2022-04-14T18:01:36.469" v="1041" actId="26606"/>
          <ac:cxnSpMkLst>
            <pc:docMk/>
            <pc:sldMk cId="490783452" sldId="262"/>
            <ac:cxnSpMk id="92" creationId="{085ECEC0-FF5D-4348-92C7-1EA7C61E770C}"/>
          </ac:cxnSpMkLst>
        </pc:cxnChg>
      </pc:sldChg>
      <pc:sldChg chg="addSp delSp modSp new del ord">
        <pc:chgData name="Paloma da Silva Mendes Parud" userId="a26b52496f3c1365" providerId="LiveId" clId="{CFE8F880-61BC-4384-8E97-D92DC7DDCB77}" dt="2022-04-14T19:14:42.443" v="1105" actId="680"/>
        <pc:sldMkLst>
          <pc:docMk/>
          <pc:sldMk cId="1825528024" sldId="263"/>
        </pc:sldMkLst>
        <pc:picChg chg="add del mod">
          <ac:chgData name="Paloma da Silva Mendes Parud" userId="a26b52496f3c1365" providerId="LiveId" clId="{CFE8F880-61BC-4384-8E97-D92DC7DDCB77}" dt="2022-04-14T19:14:40.644" v="1104"/>
          <ac:picMkLst>
            <pc:docMk/>
            <pc:sldMk cId="1825528024" sldId="263"/>
            <ac:picMk id="2" creationId="{A68C7DE8-4559-47AB-84F3-DBB439F4AAA2}"/>
          </ac:picMkLst>
        </pc:picChg>
      </pc:sldChg>
      <pc:sldChg chg="addSp delSp modSp new mod ord setBg">
        <pc:chgData name="Paloma da Silva Mendes Parud" userId="a26b52496f3c1365" providerId="LiveId" clId="{CFE8F880-61BC-4384-8E97-D92DC7DDCB77}" dt="2022-04-25T23:10:53.910" v="4016"/>
        <pc:sldMkLst>
          <pc:docMk/>
          <pc:sldMk cId="2081374187" sldId="263"/>
        </pc:sldMkLst>
        <pc:spChg chg="add del">
          <ac:chgData name="Paloma da Silva Mendes Parud" userId="a26b52496f3c1365" providerId="LiveId" clId="{CFE8F880-61BC-4384-8E97-D92DC7DDCB77}" dt="2022-04-14T19:18:32.408" v="1112" actId="26606"/>
          <ac:spMkLst>
            <pc:docMk/>
            <pc:sldMk cId="2081374187" sldId="263"/>
            <ac:spMk id="7" creationId="{E22AC1FF-9472-4A93-BE19-AE0C24FE5374}"/>
          </ac:spMkLst>
        </pc:spChg>
        <pc:spChg chg="add del">
          <ac:chgData name="Paloma da Silva Mendes Parud" userId="a26b52496f3c1365" providerId="LiveId" clId="{CFE8F880-61BC-4384-8E97-D92DC7DDCB77}" dt="2022-04-14T19:18:32.408" v="1112" actId="26606"/>
          <ac:spMkLst>
            <pc:docMk/>
            <pc:sldMk cId="2081374187" sldId="263"/>
            <ac:spMk id="9" creationId="{C06A1397-64E0-4853-ADE2-3EE143B26851}"/>
          </ac:spMkLst>
        </pc:spChg>
        <pc:picChg chg="add mod">
          <ac:chgData name="Paloma da Silva Mendes Parud" userId="a26b52496f3c1365" providerId="LiveId" clId="{CFE8F880-61BC-4384-8E97-D92DC7DDCB77}" dt="2022-04-14T19:18:32.436" v="1113" actId="26606"/>
          <ac:picMkLst>
            <pc:docMk/>
            <pc:sldMk cId="2081374187" sldId="263"/>
            <ac:picMk id="2" creationId="{AB6E3B3D-F9E7-484D-9414-F33956E61800}"/>
          </ac:picMkLst>
        </pc:picChg>
      </pc:sldChg>
      <pc:sldChg chg="modSp new del mod">
        <pc:chgData name="Paloma da Silva Mendes Parud" userId="a26b52496f3c1365" providerId="LiveId" clId="{CFE8F880-61BC-4384-8E97-D92DC7DDCB77}" dt="2022-04-14T19:07:48.368" v="1089" actId="47"/>
        <pc:sldMkLst>
          <pc:docMk/>
          <pc:sldMk cId="3303691734" sldId="263"/>
        </pc:sldMkLst>
        <pc:spChg chg="mod">
          <ac:chgData name="Paloma da Silva Mendes Parud" userId="a26b52496f3c1365" providerId="LiveId" clId="{CFE8F880-61BC-4384-8E97-D92DC7DDCB77}" dt="2022-04-14T17:45:27.194" v="740" actId="14100"/>
          <ac:spMkLst>
            <pc:docMk/>
            <pc:sldMk cId="3303691734" sldId="263"/>
            <ac:spMk id="2" creationId="{44DF838F-9934-4985-9F55-7C871635D6E3}"/>
          </ac:spMkLst>
        </pc:spChg>
        <pc:spChg chg="mod">
          <ac:chgData name="Paloma da Silva Mendes Parud" userId="a26b52496f3c1365" providerId="LiveId" clId="{CFE8F880-61BC-4384-8E97-D92DC7DDCB77}" dt="2022-04-14T17:58:01.919" v="1002" actId="123"/>
          <ac:spMkLst>
            <pc:docMk/>
            <pc:sldMk cId="3303691734" sldId="263"/>
            <ac:spMk id="3" creationId="{36157F2E-1AB7-4CE0-A7CB-93FAF302232F}"/>
          </ac:spMkLst>
        </pc:spChg>
      </pc:sldChg>
      <pc:sldChg chg="new del">
        <pc:chgData name="Paloma da Silva Mendes Parud" userId="a26b52496f3c1365" providerId="LiveId" clId="{CFE8F880-61BC-4384-8E97-D92DC7DDCB77}" dt="2022-04-14T19:14:39.116" v="1103" actId="680"/>
        <pc:sldMkLst>
          <pc:docMk/>
          <pc:sldMk cId="1491875339" sldId="264"/>
        </pc:sldMkLst>
      </pc:sldChg>
      <pc:sldChg chg="addSp delSp modSp new add del mod ord modClrScheme chgLayout">
        <pc:chgData name="Paloma da Silva Mendes Parud" userId="a26b52496f3c1365" providerId="LiveId" clId="{CFE8F880-61BC-4384-8E97-D92DC7DDCB77}" dt="2022-04-25T23:28:57.581" v="4088" actId="207"/>
        <pc:sldMkLst>
          <pc:docMk/>
          <pc:sldMk cId="1718198201" sldId="264"/>
        </pc:sldMkLst>
        <pc:spChg chg="add mod ord">
          <ac:chgData name="Paloma da Silva Mendes Parud" userId="a26b52496f3c1365" providerId="LiveId" clId="{CFE8F880-61BC-4384-8E97-D92DC7DDCB77}" dt="2022-04-25T23:28:57.581" v="4088" actId="207"/>
          <ac:spMkLst>
            <pc:docMk/>
            <pc:sldMk cId="1718198201" sldId="264"/>
            <ac:spMk id="2" creationId="{F0188C2C-CD1A-418B-ADEA-92FC8E0F400D}"/>
          </ac:spMkLst>
        </pc:spChg>
        <pc:spChg chg="add del mod ord">
          <ac:chgData name="Paloma da Silva Mendes Parud" userId="a26b52496f3c1365" providerId="LiveId" clId="{CFE8F880-61BC-4384-8E97-D92DC7DDCB77}" dt="2022-04-14T19:48:52.904" v="1411" actId="12084"/>
          <ac:spMkLst>
            <pc:docMk/>
            <pc:sldMk cId="1718198201" sldId="264"/>
            <ac:spMk id="3" creationId="{A682AC93-27E0-4C04-9103-17D5798669E9}"/>
          </ac:spMkLst>
        </pc:spChg>
        <pc:spChg chg="add del mod ord">
          <ac:chgData name="Paloma da Silva Mendes Parud" userId="a26b52496f3c1365" providerId="LiveId" clId="{CFE8F880-61BC-4384-8E97-D92DC7DDCB77}" dt="2022-04-14T19:49:19.411" v="1413" actId="12084"/>
          <ac:spMkLst>
            <pc:docMk/>
            <pc:sldMk cId="1718198201" sldId="264"/>
            <ac:spMk id="4" creationId="{AFA73033-B5E5-4668-AD29-5546C2469066}"/>
          </ac:spMkLst>
        </pc:spChg>
        <pc:spChg chg="add mod">
          <ac:chgData name="Paloma da Silva Mendes Parud" userId="a26b52496f3c1365" providerId="LiveId" clId="{CFE8F880-61BC-4384-8E97-D92DC7DDCB77}" dt="2022-04-22T18:02:23.140" v="2452" actId="947"/>
          <ac:spMkLst>
            <pc:docMk/>
            <pc:sldMk cId="1718198201" sldId="264"/>
            <ac:spMk id="10" creationId="{65AFEC8F-8A7D-46A4-853B-A4B9D23D9851}"/>
          </ac:spMkLst>
        </pc:spChg>
        <pc:graphicFrameChg chg="add mod modGraphic">
          <ac:chgData name="Paloma da Silva Mendes Parud" userId="a26b52496f3c1365" providerId="LiveId" clId="{CFE8F880-61BC-4384-8E97-D92DC7DDCB77}" dt="2022-04-22T16:41:37.199" v="1731" actId="26606"/>
          <ac:graphicFrameMkLst>
            <pc:docMk/>
            <pc:sldMk cId="1718198201" sldId="264"/>
            <ac:graphicFrameMk id="5" creationId="{7AC344A1-D5B2-4F90-9B89-CC328685CB5C}"/>
          </ac:graphicFrameMkLst>
        </pc:graphicFrameChg>
        <pc:graphicFrameChg chg="add del">
          <ac:chgData name="Paloma da Silva Mendes Parud" userId="a26b52496f3c1365" providerId="LiveId" clId="{CFE8F880-61BC-4384-8E97-D92DC7DDCB77}" dt="2022-04-14T19:47:13.498" v="1405" actId="26606"/>
          <ac:graphicFrameMkLst>
            <pc:docMk/>
            <pc:sldMk cId="1718198201" sldId="264"/>
            <ac:graphicFrameMk id="6" creationId="{26FC2D79-494D-B97E-41D2-0BB44312F101}"/>
          </ac:graphicFrameMkLst>
        </pc:graphicFrameChg>
        <pc:graphicFrameChg chg="add mod">
          <ac:chgData name="Paloma da Silva Mendes Parud" userId="a26b52496f3c1365" providerId="LiveId" clId="{CFE8F880-61BC-4384-8E97-D92DC7DDCB77}" dt="2022-04-25T23:28:40.583" v="4087" actId="1076"/>
          <ac:graphicFrameMkLst>
            <pc:docMk/>
            <pc:sldMk cId="1718198201" sldId="264"/>
            <ac:graphicFrameMk id="7" creationId="{35F7F4AC-8792-4C5A-AC8A-181A154B8261}"/>
          </ac:graphicFrameMkLst>
        </pc:graphicFrameChg>
        <pc:graphicFrameChg chg="add del">
          <ac:chgData name="Paloma da Silva Mendes Parud" userId="a26b52496f3c1365" providerId="LiveId" clId="{CFE8F880-61BC-4384-8E97-D92DC7DDCB77}" dt="2022-04-14T19:47:27.006" v="1407" actId="26606"/>
          <ac:graphicFrameMkLst>
            <pc:docMk/>
            <pc:sldMk cId="1718198201" sldId="264"/>
            <ac:graphicFrameMk id="8" creationId="{0F819240-1133-9901-CA08-054568F81609}"/>
          </ac:graphicFrameMkLst>
        </pc:graphicFrameChg>
        <pc:graphicFrameChg chg="add del">
          <ac:chgData name="Paloma da Silva Mendes Parud" userId="a26b52496f3c1365" providerId="LiveId" clId="{CFE8F880-61BC-4384-8E97-D92DC7DDCB77}" dt="2022-04-14T19:47:36.458" v="1409" actId="26606"/>
          <ac:graphicFrameMkLst>
            <pc:docMk/>
            <pc:sldMk cId="1718198201" sldId="264"/>
            <ac:graphicFrameMk id="10" creationId="{DBE7B081-549A-C8C3-92AF-702996233754}"/>
          </ac:graphicFrameMkLst>
        </pc:graphicFrameChg>
        <pc:picChg chg="add mod">
          <ac:chgData name="Paloma da Silva Mendes Parud" userId="a26b52496f3c1365" providerId="LiveId" clId="{CFE8F880-61BC-4384-8E97-D92DC7DDCB77}" dt="2022-04-22T16:41:43.919" v="1732" actId="1076"/>
          <ac:picMkLst>
            <pc:docMk/>
            <pc:sldMk cId="1718198201" sldId="264"/>
            <ac:picMk id="6" creationId="{B22C890E-4A01-4DEB-90B0-A0EC277501F8}"/>
          </ac:picMkLst>
        </pc:picChg>
        <pc:cxnChg chg="add mod">
          <ac:chgData name="Paloma da Silva Mendes Parud" userId="a26b52496f3c1365" providerId="LiveId" clId="{CFE8F880-61BC-4384-8E97-D92DC7DDCB77}" dt="2022-04-25T23:15:46.559" v="4037" actId="692"/>
          <ac:cxnSpMkLst>
            <pc:docMk/>
            <pc:sldMk cId="1718198201" sldId="264"/>
            <ac:cxnSpMk id="8" creationId="{2F03C189-2B79-4F3F-ADB0-8B11C8F44A16}"/>
          </ac:cxnSpMkLst>
        </pc:cxnChg>
        <pc:cxnChg chg="add del mod">
          <ac:chgData name="Paloma da Silva Mendes Parud" userId="a26b52496f3c1365" providerId="LiveId" clId="{CFE8F880-61BC-4384-8E97-D92DC7DDCB77}" dt="2022-04-22T16:42:49.649" v="1736"/>
          <ac:cxnSpMkLst>
            <pc:docMk/>
            <pc:sldMk cId="1718198201" sldId="264"/>
            <ac:cxnSpMk id="9" creationId="{FEFB2206-1274-42FD-9285-7FB4398ABC04}"/>
          </ac:cxnSpMkLst>
        </pc:cxnChg>
      </pc:sldChg>
      <pc:sldChg chg="addSp delSp modSp new mod ord modClrScheme chgLayout">
        <pc:chgData name="Paloma da Silva Mendes Parud" userId="a26b52496f3c1365" providerId="LiveId" clId="{CFE8F880-61BC-4384-8E97-D92DC7DDCB77}" dt="2022-04-14T20:21:12.316" v="1537"/>
        <pc:sldMkLst>
          <pc:docMk/>
          <pc:sldMk cId="1693336349" sldId="265"/>
        </pc:sldMkLst>
        <pc:spChg chg="del">
          <ac:chgData name="Paloma da Silva Mendes Parud" userId="a26b52496f3c1365" providerId="LiveId" clId="{CFE8F880-61BC-4384-8E97-D92DC7DDCB77}" dt="2022-04-14T20:19:20.923" v="1526" actId="700"/>
          <ac:spMkLst>
            <pc:docMk/>
            <pc:sldMk cId="1693336349" sldId="265"/>
            <ac:spMk id="2" creationId="{EACE3B98-A948-4EE9-AF66-4737710AC4BB}"/>
          </ac:spMkLst>
        </pc:spChg>
        <pc:spChg chg="del">
          <ac:chgData name="Paloma da Silva Mendes Parud" userId="a26b52496f3c1365" providerId="LiveId" clId="{CFE8F880-61BC-4384-8E97-D92DC7DDCB77}" dt="2022-04-14T20:19:20.923" v="1526" actId="700"/>
          <ac:spMkLst>
            <pc:docMk/>
            <pc:sldMk cId="1693336349" sldId="265"/>
            <ac:spMk id="3" creationId="{07A5B428-F54C-4B50-86B5-87876B8B703F}"/>
          </ac:spMkLst>
        </pc:spChg>
        <pc:picChg chg="add mod">
          <ac:chgData name="Paloma da Silva Mendes Parud" userId="a26b52496f3c1365" providerId="LiveId" clId="{CFE8F880-61BC-4384-8E97-D92DC7DDCB77}" dt="2022-04-14T20:19:46.491" v="1527"/>
          <ac:picMkLst>
            <pc:docMk/>
            <pc:sldMk cId="1693336349" sldId="265"/>
            <ac:picMk id="4" creationId="{0ED7CD7C-CC07-467A-B9CF-5A74B868ADDD}"/>
          </ac:picMkLst>
        </pc:picChg>
      </pc:sldChg>
      <pc:sldChg chg="addSp delSp modSp new del mod setBg delDesignElem">
        <pc:chgData name="Paloma da Silva Mendes Parud" userId="a26b52496f3c1365" providerId="LiveId" clId="{CFE8F880-61BC-4384-8E97-D92DC7DDCB77}" dt="2022-04-14T19:43:55.179" v="1362" actId="47"/>
        <pc:sldMkLst>
          <pc:docMk/>
          <pc:sldMk cId="1982491142" sldId="265"/>
        </pc:sldMkLst>
        <pc:spChg chg="mod ord">
          <ac:chgData name="Paloma da Silva Mendes Parud" userId="a26b52496f3c1365" providerId="LiveId" clId="{CFE8F880-61BC-4384-8E97-D92DC7DDCB77}" dt="2022-04-14T19:34:16.591" v="1310"/>
          <ac:spMkLst>
            <pc:docMk/>
            <pc:sldMk cId="1982491142" sldId="265"/>
            <ac:spMk id="2" creationId="{B5F34570-D71E-4714-A71F-7AAA27230518}"/>
          </ac:spMkLst>
        </pc:spChg>
        <pc:spChg chg="mod">
          <ac:chgData name="Paloma da Silva Mendes Parud" userId="a26b52496f3c1365" providerId="LiveId" clId="{CFE8F880-61BC-4384-8E97-D92DC7DDCB77}" dt="2022-04-14T19:38:42.075" v="1332" actId="114"/>
          <ac:spMkLst>
            <pc:docMk/>
            <pc:sldMk cId="1982491142" sldId="265"/>
            <ac:spMk id="3" creationId="{2BB91B0B-73A4-4BB0-A820-524A8FA45632}"/>
          </ac:spMkLst>
        </pc:spChg>
        <pc:spChg chg="add del mod">
          <ac:chgData name="Paloma da Silva Mendes Parud" userId="a26b52496f3c1365" providerId="LiveId" clId="{CFE8F880-61BC-4384-8E97-D92DC7DDCB77}" dt="2022-04-14T19:34:16.591" v="1310"/>
          <ac:spMkLst>
            <pc:docMk/>
            <pc:sldMk cId="1982491142" sldId="265"/>
            <ac:spMk id="4" creationId="{337FC4FA-AD6A-4A0B-8B20-0FD26B93A6C7}"/>
          </ac:spMkLst>
        </pc:spChg>
        <pc:spChg chg="add del mod">
          <ac:chgData name="Paloma da Silva Mendes Parud" userId="a26b52496f3c1365" providerId="LiveId" clId="{CFE8F880-61BC-4384-8E97-D92DC7DDCB77}" dt="2022-04-14T19:34:16.591" v="1310"/>
          <ac:spMkLst>
            <pc:docMk/>
            <pc:sldMk cId="1982491142" sldId="265"/>
            <ac:spMk id="6" creationId="{098744B2-9385-4C2A-B3D5-35C701F22E5F}"/>
          </ac:spMkLst>
        </pc:spChg>
        <pc:spChg chg="add del">
          <ac:chgData name="Paloma da Silva Mendes Parud" userId="a26b52496f3c1365" providerId="LiveId" clId="{CFE8F880-61BC-4384-8E97-D92DC7DDCB77}" dt="2022-04-14T19:31:50.326" v="1291" actId="26606"/>
          <ac:spMkLst>
            <pc:docMk/>
            <pc:sldMk cId="1982491142" sldId="265"/>
            <ac:spMk id="8" creationId="{E978A47D-4F17-40FE-AB70-7AF78A9575EB}"/>
          </ac:spMkLst>
        </pc:spChg>
        <pc:grpChg chg="add del">
          <ac:chgData name="Paloma da Silva Mendes Parud" userId="a26b52496f3c1365" providerId="LiveId" clId="{CFE8F880-61BC-4384-8E97-D92DC7DDCB77}" dt="2022-04-14T19:31:48.911" v="1289" actId="26606"/>
          <ac:grpSpMkLst>
            <pc:docMk/>
            <pc:sldMk cId="1982491142" sldId="265"/>
            <ac:grpSpMk id="9" creationId="{74872A0B-8668-4500-9509-EAA581B26C24}"/>
          </ac:grpSpMkLst>
        </pc:grpChg>
        <pc:grpChg chg="add del">
          <ac:chgData name="Paloma da Silva Mendes Parud" userId="a26b52496f3c1365" providerId="LiveId" clId="{CFE8F880-61BC-4384-8E97-D92DC7DDCB77}" dt="2022-04-14T19:31:48.911" v="1289" actId="26606"/>
          <ac:grpSpMkLst>
            <pc:docMk/>
            <pc:sldMk cId="1982491142" sldId="265"/>
            <ac:grpSpMk id="13" creationId="{240590EE-5428-41AA-95B2-96FCC1CE67A7}"/>
          </ac:grpSpMkLst>
        </pc:grpChg>
        <pc:grpChg chg="add del">
          <ac:chgData name="Paloma da Silva Mendes Parud" userId="a26b52496f3c1365" providerId="LiveId" clId="{CFE8F880-61BC-4384-8E97-D92DC7DDCB77}" dt="2022-04-14T19:31:50.326" v="1291" actId="26606"/>
          <ac:grpSpMkLst>
            <pc:docMk/>
            <pc:sldMk cId="1982491142" sldId="265"/>
            <ac:grpSpMk id="41" creationId="{F4E035BE-9FF4-43D3-BC25-CF582D7FF85E}"/>
          </ac:grpSpMkLst>
        </pc:grpChg>
        <pc:grpChg chg="add del">
          <ac:chgData name="Paloma da Silva Mendes Parud" userId="a26b52496f3c1365" providerId="LiveId" clId="{CFE8F880-61BC-4384-8E97-D92DC7DDCB77}" dt="2022-04-14T19:31:50.326" v="1291" actId="26606"/>
          <ac:grpSpMkLst>
            <pc:docMk/>
            <pc:sldMk cId="1982491142" sldId="265"/>
            <ac:grpSpMk id="69" creationId="{85BE3A7E-6A3F-401E-A025-BBB8FDB8DD30}"/>
          </ac:grpSpMkLst>
        </pc:grpChg>
        <pc:grpChg chg="add del">
          <ac:chgData name="Paloma da Silva Mendes Parud" userId="a26b52496f3c1365" providerId="LiveId" clId="{CFE8F880-61BC-4384-8E97-D92DC7DDCB77}" dt="2022-04-14T19:31:59.067" v="1293" actId="26606"/>
          <ac:grpSpMkLst>
            <pc:docMk/>
            <pc:sldMk cId="1982491142" sldId="265"/>
            <ac:grpSpMk id="72" creationId="{74872A0B-8668-4500-9509-EAA581B26C24}"/>
          </ac:grpSpMkLst>
        </pc:grpChg>
        <pc:grpChg chg="add del">
          <ac:chgData name="Paloma da Silva Mendes Parud" userId="a26b52496f3c1365" providerId="LiveId" clId="{CFE8F880-61BC-4384-8E97-D92DC7DDCB77}" dt="2022-04-14T19:31:59.067" v="1293" actId="26606"/>
          <ac:grpSpMkLst>
            <pc:docMk/>
            <pc:sldMk cId="1982491142" sldId="265"/>
            <ac:grpSpMk id="74" creationId="{240590EE-5428-41AA-95B2-96FCC1CE67A7}"/>
          </ac:grpSpMkLst>
        </pc:grpChg>
        <pc:grpChg chg="add del">
          <ac:chgData name="Paloma da Silva Mendes Parud" userId="a26b52496f3c1365" providerId="LiveId" clId="{CFE8F880-61BC-4384-8E97-D92DC7DDCB77}" dt="2022-04-14T19:32:07.522" v="1295" actId="26606"/>
          <ac:grpSpMkLst>
            <pc:docMk/>
            <pc:sldMk cId="1982491142" sldId="265"/>
            <ac:grpSpMk id="78" creationId="{9AE4726C-1831-4FE3-9A11-227F0DC2F0BC}"/>
          </ac:grpSpMkLst>
        </pc:grpChg>
        <pc:grpChg chg="add del">
          <ac:chgData name="Paloma da Silva Mendes Parud" userId="a26b52496f3c1365" providerId="LiveId" clId="{CFE8F880-61BC-4384-8E97-D92DC7DDCB77}" dt="2022-04-14T19:32:07.522" v="1295" actId="26606"/>
          <ac:grpSpMkLst>
            <pc:docMk/>
            <pc:sldMk cId="1982491142" sldId="265"/>
            <ac:grpSpMk id="81" creationId="{E916825F-759B-4F1A-BA80-AF7137691EC5}"/>
          </ac:grpSpMkLst>
        </pc:grpChg>
        <pc:grpChg chg="add del">
          <ac:chgData name="Paloma da Silva Mendes Parud" userId="a26b52496f3c1365" providerId="LiveId" clId="{CFE8F880-61BC-4384-8E97-D92DC7DDCB77}" dt="2022-04-14T19:33:41.002" v="1307" actId="26606"/>
          <ac:grpSpMkLst>
            <pc:docMk/>
            <pc:sldMk cId="1982491142" sldId="265"/>
            <ac:grpSpMk id="85" creationId="{74872A0B-8668-4500-9509-EAA581B26C24}"/>
          </ac:grpSpMkLst>
        </pc:grpChg>
        <pc:grpChg chg="add del">
          <ac:chgData name="Paloma da Silva Mendes Parud" userId="a26b52496f3c1365" providerId="LiveId" clId="{CFE8F880-61BC-4384-8E97-D92DC7DDCB77}" dt="2022-04-14T19:33:41.002" v="1307" actId="26606"/>
          <ac:grpSpMkLst>
            <pc:docMk/>
            <pc:sldMk cId="1982491142" sldId="265"/>
            <ac:grpSpMk id="87" creationId="{240590EE-5428-41AA-95B2-96FCC1CE67A7}"/>
          </ac:grpSpMkLst>
        </pc:grpChg>
        <pc:grpChg chg="add del">
          <ac:chgData name="Paloma da Silva Mendes Parud" userId="a26b52496f3c1365" providerId="LiveId" clId="{CFE8F880-61BC-4384-8E97-D92DC7DDCB77}" dt="2022-04-14T19:34:16.591" v="1310"/>
          <ac:grpSpMkLst>
            <pc:docMk/>
            <pc:sldMk cId="1982491142" sldId="265"/>
            <ac:grpSpMk id="94" creationId="{A0B38558-5389-4817-936F-FD62560CAC11}"/>
          </ac:grpSpMkLst>
        </pc:grpChg>
        <pc:grpChg chg="add del">
          <ac:chgData name="Paloma da Silva Mendes Parud" userId="a26b52496f3c1365" providerId="LiveId" clId="{CFE8F880-61BC-4384-8E97-D92DC7DDCB77}" dt="2022-04-14T19:34:16.591" v="1310"/>
          <ac:grpSpMkLst>
            <pc:docMk/>
            <pc:sldMk cId="1982491142" sldId="265"/>
            <ac:grpSpMk id="98" creationId="{15502586-682B-4EDF-9515-674BB4E1CD13}"/>
          </ac:grpSpMkLst>
        </pc:grpChg>
        <pc:picChg chg="add del">
          <ac:chgData name="Paloma da Silva Mendes Parud" userId="a26b52496f3c1365" providerId="LiveId" clId="{CFE8F880-61BC-4384-8E97-D92DC7DDCB77}" dt="2022-04-14T19:31:48.911" v="1289" actId="26606"/>
          <ac:picMkLst>
            <pc:docMk/>
            <pc:sldMk cId="1982491142" sldId="265"/>
            <ac:picMk id="5" creationId="{10E4D4DE-9F0C-6A5C-D3AB-317F1FBE5AE6}"/>
          </ac:picMkLst>
        </pc:picChg>
        <pc:picChg chg="add del">
          <ac:chgData name="Paloma da Silva Mendes Parud" userId="a26b52496f3c1365" providerId="LiveId" clId="{CFE8F880-61BC-4384-8E97-D92DC7DDCB77}" dt="2022-04-14T19:31:59.067" v="1293" actId="26606"/>
          <ac:picMkLst>
            <pc:docMk/>
            <pc:sldMk cId="1982491142" sldId="265"/>
            <ac:picMk id="73" creationId="{10E4D4DE-9F0C-6A5C-D3AB-317F1FBE5AE6}"/>
          </ac:picMkLst>
        </pc:picChg>
        <pc:picChg chg="add del">
          <ac:chgData name="Paloma da Silva Mendes Parud" userId="a26b52496f3c1365" providerId="LiveId" clId="{CFE8F880-61BC-4384-8E97-D92DC7DDCB77}" dt="2022-04-14T19:32:07.522" v="1295" actId="26606"/>
          <ac:picMkLst>
            <pc:docMk/>
            <pc:sldMk cId="1982491142" sldId="265"/>
            <ac:picMk id="80" creationId="{7C496F98-D6FB-093F-8B0D-10B302DACE2E}"/>
          </ac:picMkLst>
        </pc:picChg>
        <pc:picChg chg="add mod">
          <ac:chgData name="Paloma da Silva Mendes Parud" userId="a26b52496f3c1365" providerId="LiveId" clId="{CFE8F880-61BC-4384-8E97-D92DC7DDCB77}" dt="2022-04-14T19:33:41.002" v="1307" actId="26606"/>
          <ac:picMkLst>
            <pc:docMk/>
            <pc:sldMk cId="1982491142" sldId="265"/>
            <ac:picMk id="86" creationId="{10E4D4DE-9F0C-6A5C-D3AB-317F1FBE5AE6}"/>
          </ac:picMkLst>
        </pc:picChg>
        <pc:cxnChg chg="add del">
          <ac:chgData name="Paloma da Silva Mendes Parud" userId="a26b52496f3c1365" providerId="LiveId" clId="{CFE8F880-61BC-4384-8E97-D92DC7DDCB77}" dt="2022-04-14T19:31:50.326" v="1291" actId="26606"/>
          <ac:cxnSpMkLst>
            <pc:docMk/>
            <pc:sldMk cId="1982491142" sldId="265"/>
            <ac:cxnSpMk id="39" creationId="{085ECEC0-FF5D-4348-92C7-1EA7C61E770C}"/>
          </ac:cxnSpMkLst>
        </pc:cxnChg>
      </pc:sldChg>
      <pc:sldChg chg="addSp delSp modSp new del mod modClrScheme chgLayout">
        <pc:chgData name="Paloma da Silva Mendes Parud" userId="a26b52496f3c1365" providerId="LiveId" clId="{CFE8F880-61BC-4384-8E97-D92DC7DDCB77}" dt="2022-04-14T19:44:12.962" v="1364" actId="47"/>
        <pc:sldMkLst>
          <pc:docMk/>
          <pc:sldMk cId="977968810" sldId="266"/>
        </pc:sldMkLst>
        <pc:spChg chg="del mod ord">
          <ac:chgData name="Paloma da Silva Mendes Parud" userId="a26b52496f3c1365" providerId="LiveId" clId="{CFE8F880-61BC-4384-8E97-D92DC7DDCB77}" dt="2022-04-14T19:34:57.461" v="1313" actId="700"/>
          <ac:spMkLst>
            <pc:docMk/>
            <pc:sldMk cId="977968810" sldId="266"/>
            <ac:spMk id="2" creationId="{558D13B1-FDA3-4577-9274-37320FE1BBE2}"/>
          </ac:spMkLst>
        </pc:spChg>
        <pc:spChg chg="del mod ord">
          <ac:chgData name="Paloma da Silva Mendes Parud" userId="a26b52496f3c1365" providerId="LiveId" clId="{CFE8F880-61BC-4384-8E97-D92DC7DDCB77}" dt="2022-04-14T19:34:57.461" v="1313" actId="700"/>
          <ac:spMkLst>
            <pc:docMk/>
            <pc:sldMk cId="977968810" sldId="266"/>
            <ac:spMk id="3" creationId="{8830CD0C-161A-4302-878A-461747C8C109}"/>
          </ac:spMkLst>
        </pc:spChg>
        <pc:spChg chg="add mod ord">
          <ac:chgData name="Paloma da Silva Mendes Parud" userId="a26b52496f3c1365" providerId="LiveId" clId="{CFE8F880-61BC-4384-8E97-D92DC7DDCB77}" dt="2022-04-14T19:34:57.461" v="1313" actId="700"/>
          <ac:spMkLst>
            <pc:docMk/>
            <pc:sldMk cId="977968810" sldId="266"/>
            <ac:spMk id="4" creationId="{F643277B-1941-49AA-9B49-67CF1A6FB278}"/>
          </ac:spMkLst>
        </pc:spChg>
        <pc:spChg chg="add mod ord">
          <ac:chgData name="Paloma da Silva Mendes Parud" userId="a26b52496f3c1365" providerId="LiveId" clId="{CFE8F880-61BC-4384-8E97-D92DC7DDCB77}" dt="2022-04-14T19:35:26.582" v="1314" actId="1076"/>
          <ac:spMkLst>
            <pc:docMk/>
            <pc:sldMk cId="977968810" sldId="266"/>
            <ac:spMk id="5" creationId="{6EDAF946-8DA5-4AD5-95A8-E41766FE6A1B}"/>
          </ac:spMkLst>
        </pc:spChg>
        <pc:spChg chg="add mod ord">
          <ac:chgData name="Paloma da Silva Mendes Parud" userId="a26b52496f3c1365" providerId="LiveId" clId="{CFE8F880-61BC-4384-8E97-D92DC7DDCB77}" dt="2022-04-14T19:34:57.461" v="1313" actId="700"/>
          <ac:spMkLst>
            <pc:docMk/>
            <pc:sldMk cId="977968810" sldId="266"/>
            <ac:spMk id="6" creationId="{8FC5AA48-7E5B-4279-99CF-72D9FA8D23E1}"/>
          </ac:spMkLst>
        </pc:spChg>
        <pc:spChg chg="add del">
          <ac:chgData name="Paloma da Silva Mendes Parud" userId="a26b52496f3c1365" providerId="LiveId" clId="{CFE8F880-61BC-4384-8E97-D92DC7DDCB77}" dt="2022-04-14T19:35:45.280" v="1316" actId="22"/>
          <ac:spMkLst>
            <pc:docMk/>
            <pc:sldMk cId="977968810" sldId="266"/>
            <ac:spMk id="8" creationId="{DE99F2C6-2D9B-47D9-B24D-292F17103178}"/>
          </ac:spMkLst>
        </pc:spChg>
        <pc:spChg chg="add mod">
          <ac:chgData name="Paloma da Silva Mendes Parud" userId="a26b52496f3c1365" providerId="LiveId" clId="{CFE8F880-61BC-4384-8E97-D92DC7DDCB77}" dt="2022-04-14T19:36:03.036" v="1319" actId="14100"/>
          <ac:spMkLst>
            <pc:docMk/>
            <pc:sldMk cId="977968810" sldId="266"/>
            <ac:spMk id="10" creationId="{C283C1D0-2C43-48DB-A733-86C24DE8AE8B}"/>
          </ac:spMkLst>
        </pc:spChg>
      </pc:sldChg>
      <pc:sldChg chg="addSp modSp new">
        <pc:chgData name="Paloma da Silva Mendes Parud" userId="a26b52496f3c1365" providerId="LiveId" clId="{CFE8F880-61BC-4384-8E97-D92DC7DDCB77}" dt="2022-04-14T20:24:30.926" v="1541"/>
        <pc:sldMkLst>
          <pc:docMk/>
          <pc:sldMk cId="2343332879" sldId="266"/>
        </pc:sldMkLst>
        <pc:picChg chg="add mod">
          <ac:chgData name="Paloma da Silva Mendes Parud" userId="a26b52496f3c1365" providerId="LiveId" clId="{CFE8F880-61BC-4384-8E97-D92DC7DDCB77}" dt="2022-04-14T20:24:30.926" v="1541"/>
          <ac:picMkLst>
            <pc:docMk/>
            <pc:sldMk cId="2343332879" sldId="266"/>
            <ac:picMk id="2" creationId="{33EDC4D6-8AEF-4550-BB92-6AC2D246E1C4}"/>
          </ac:picMkLst>
        </pc:picChg>
      </pc:sldChg>
      <pc:sldChg chg="modSp new del mod">
        <pc:chgData name="Paloma da Silva Mendes Parud" userId="a26b52496f3c1365" providerId="LiveId" clId="{CFE8F880-61BC-4384-8E97-D92DC7DDCB77}" dt="2022-04-14T19:44:01.522" v="1363" actId="47"/>
        <pc:sldMkLst>
          <pc:docMk/>
          <pc:sldMk cId="160524859" sldId="267"/>
        </pc:sldMkLst>
        <pc:spChg chg="mod">
          <ac:chgData name="Paloma da Silva Mendes Parud" userId="a26b52496f3c1365" providerId="LiveId" clId="{CFE8F880-61BC-4384-8E97-D92DC7DDCB77}" dt="2022-04-14T19:43:15.042" v="1361" actId="242"/>
          <ac:spMkLst>
            <pc:docMk/>
            <pc:sldMk cId="160524859" sldId="267"/>
            <ac:spMk id="2" creationId="{05D3ED58-E150-4F00-9A30-E3E3A98CB988}"/>
          </ac:spMkLst>
        </pc:spChg>
      </pc:sldChg>
      <pc:sldChg chg="addSp modSp new del">
        <pc:chgData name="Paloma da Silva Mendes Parud" userId="a26b52496f3c1365" providerId="LiveId" clId="{CFE8F880-61BC-4384-8E97-D92DC7DDCB77}" dt="2022-04-25T18:33:27.554" v="3361" actId="2696"/>
        <pc:sldMkLst>
          <pc:docMk/>
          <pc:sldMk cId="1349432428" sldId="267"/>
        </pc:sldMkLst>
        <pc:picChg chg="add mod">
          <ac:chgData name="Paloma da Silva Mendes Parud" userId="a26b52496f3c1365" providerId="LiveId" clId="{CFE8F880-61BC-4384-8E97-D92DC7DDCB77}" dt="2022-04-14T20:25:30.294" v="1543"/>
          <ac:picMkLst>
            <pc:docMk/>
            <pc:sldMk cId="1349432428" sldId="267"/>
            <ac:picMk id="2" creationId="{451A4B4B-FAE6-4014-819D-4A8A5C0BDF22}"/>
          </ac:picMkLst>
        </pc:picChg>
      </pc:sldChg>
      <pc:sldChg chg="addSp modSp new ord">
        <pc:chgData name="Paloma da Silva Mendes Parud" userId="a26b52496f3c1365" providerId="LiveId" clId="{CFE8F880-61BC-4384-8E97-D92DC7DDCB77}" dt="2022-04-26T20:13:52.413" v="4683"/>
        <pc:sldMkLst>
          <pc:docMk/>
          <pc:sldMk cId="2582035675" sldId="268"/>
        </pc:sldMkLst>
        <pc:picChg chg="add mod">
          <ac:chgData name="Paloma da Silva Mendes Parud" userId="a26b52496f3c1365" providerId="LiveId" clId="{CFE8F880-61BC-4384-8E97-D92DC7DDCB77}" dt="2022-04-14T20:26:16.406" v="1545"/>
          <ac:picMkLst>
            <pc:docMk/>
            <pc:sldMk cId="2582035675" sldId="268"/>
            <ac:picMk id="2" creationId="{A4C9F08B-F748-4084-94A0-8BA1A0F13E67}"/>
          </ac:picMkLst>
        </pc:picChg>
      </pc:sldChg>
      <pc:sldChg chg="addSp delSp modSp new mod ord setBg modClrScheme delDesignElem chgLayout">
        <pc:chgData name="Paloma da Silva Mendes Parud" userId="a26b52496f3c1365" providerId="LiveId" clId="{CFE8F880-61BC-4384-8E97-D92DC7DDCB77}" dt="2022-04-25T23:16:01.754" v="4038" actId="692"/>
        <pc:sldMkLst>
          <pc:docMk/>
          <pc:sldMk cId="1970238878" sldId="269"/>
        </pc:sldMkLst>
        <pc:spChg chg="add mod">
          <ac:chgData name="Paloma da Silva Mendes Parud" userId="a26b52496f3c1365" providerId="LiveId" clId="{CFE8F880-61BC-4384-8E97-D92DC7DDCB77}" dt="2022-04-22T19:34:34.649" v="2616" actId="1076"/>
          <ac:spMkLst>
            <pc:docMk/>
            <pc:sldMk cId="1970238878" sldId="269"/>
            <ac:spMk id="2" creationId="{64F8CEF0-1218-4099-A462-BE99D387665E}"/>
          </ac:spMkLst>
        </pc:spChg>
        <pc:spChg chg="add del mod">
          <ac:chgData name="Paloma da Silva Mendes Parud" userId="a26b52496f3c1365" providerId="LiveId" clId="{CFE8F880-61BC-4384-8E97-D92DC7DDCB77}" dt="2022-04-22T17:23:22.121" v="2020" actId="26606"/>
          <ac:spMkLst>
            <pc:docMk/>
            <pc:sldMk cId="1970238878" sldId="269"/>
            <ac:spMk id="3" creationId="{AFA3D4B2-3E5D-4776-8B7B-078EAB2B69E1}"/>
          </ac:spMkLst>
        </pc:spChg>
        <pc:spChg chg="add del">
          <ac:chgData name="Paloma da Silva Mendes Parud" userId="a26b52496f3c1365" providerId="LiveId" clId="{CFE8F880-61BC-4384-8E97-D92DC7DDCB77}" dt="2022-04-22T17:22:55.714" v="2013" actId="26606"/>
          <ac:spMkLst>
            <pc:docMk/>
            <pc:sldMk cId="1970238878" sldId="269"/>
            <ac:spMk id="9" creationId="{2EEF4763-EB4A-4A35-89EB-AD2763B48C3B}"/>
          </ac:spMkLst>
        </pc:spChg>
        <pc:spChg chg="add del">
          <ac:chgData name="Paloma da Silva Mendes Parud" userId="a26b52496f3c1365" providerId="LiveId" clId="{CFE8F880-61BC-4384-8E97-D92DC7DDCB77}" dt="2022-04-22T17:23:08.724" v="2015" actId="26606"/>
          <ac:spMkLst>
            <pc:docMk/>
            <pc:sldMk cId="1970238878" sldId="269"/>
            <ac:spMk id="11" creationId="{2EEF4763-EB4A-4A35-89EB-AD2763B48C3B}"/>
          </ac:spMkLst>
        </pc:spChg>
        <pc:spChg chg="add del">
          <ac:chgData name="Paloma da Silva Mendes Parud" userId="a26b52496f3c1365" providerId="LiveId" clId="{CFE8F880-61BC-4384-8E97-D92DC7DDCB77}" dt="2022-04-22T17:23:15.425" v="2017" actId="26606"/>
          <ac:spMkLst>
            <pc:docMk/>
            <pc:sldMk cId="1970238878" sldId="269"/>
            <ac:spMk id="14" creationId="{2EEF4763-EB4A-4A35-89EB-AD2763B48C3B}"/>
          </ac:spMkLst>
        </pc:spChg>
        <pc:spChg chg="add del mod">
          <ac:chgData name="Paloma da Silva Mendes Parud" userId="a26b52496f3c1365" providerId="LiveId" clId="{CFE8F880-61BC-4384-8E97-D92DC7DDCB77}" dt="2022-04-22T20:18:30.916" v="2667" actId="478"/>
          <ac:spMkLst>
            <pc:docMk/>
            <pc:sldMk cId="1970238878" sldId="269"/>
            <ac:spMk id="16" creationId="{9810BC97-1FEA-42D1-AD77-843D2615578F}"/>
          </ac:spMkLst>
        </pc:spChg>
        <pc:spChg chg="add del">
          <ac:chgData name="Paloma da Silva Mendes Parud" userId="a26b52496f3c1365" providerId="LiveId" clId="{CFE8F880-61BC-4384-8E97-D92DC7DDCB77}" dt="2022-04-22T17:26:48.919" v="2060" actId="26606"/>
          <ac:spMkLst>
            <pc:docMk/>
            <pc:sldMk cId="1970238878" sldId="269"/>
            <ac:spMk id="19" creationId="{2EEF4763-EB4A-4A35-89EB-AD2763B48C3B}"/>
          </ac:spMkLst>
        </pc:spChg>
        <pc:spChg chg="add mod">
          <ac:chgData name="Paloma da Silva Mendes Parud" userId="a26b52496f3c1365" providerId="LiveId" clId="{CFE8F880-61BC-4384-8E97-D92DC7DDCB77}" dt="2022-04-22T18:01:43.648" v="2450" actId="255"/>
          <ac:spMkLst>
            <pc:docMk/>
            <pc:sldMk cId="1970238878" sldId="269"/>
            <ac:spMk id="102" creationId="{7CD6A7A1-BB60-4A57-A849-A99A4CA6BEE6}"/>
          </ac:spMkLst>
        </pc:spChg>
        <pc:grpChg chg="add del">
          <ac:chgData name="Paloma da Silva Mendes Parud" userId="a26b52496f3c1365" providerId="LiveId" clId="{CFE8F880-61BC-4384-8E97-D92DC7DDCB77}" dt="2022-04-22T17:36:40.082" v="2379" actId="26606"/>
          <ac:grpSpMkLst>
            <pc:docMk/>
            <pc:sldMk cId="1970238878" sldId="269"/>
            <ac:grpSpMk id="25" creationId="{A0B38558-5389-4817-936F-FD62560CAC11}"/>
          </ac:grpSpMkLst>
        </pc:grpChg>
        <pc:grpChg chg="add del">
          <ac:chgData name="Paloma da Silva Mendes Parud" userId="a26b52496f3c1365" providerId="LiveId" clId="{CFE8F880-61BC-4384-8E97-D92DC7DDCB77}" dt="2022-04-22T17:36:40.082" v="2379" actId="26606"/>
          <ac:grpSpMkLst>
            <pc:docMk/>
            <pc:sldMk cId="1970238878" sldId="269"/>
            <ac:grpSpMk id="29" creationId="{15502586-682B-4EDF-9515-674BB4E1CD13}"/>
          </ac:grpSpMkLst>
        </pc:grpChg>
        <pc:grpChg chg="add del">
          <ac:chgData name="Paloma da Silva Mendes Parud" userId="a26b52496f3c1365" providerId="LiveId" clId="{CFE8F880-61BC-4384-8E97-D92DC7DDCB77}" dt="2022-04-22T17:36:33.202" v="2374" actId="26606"/>
          <ac:grpSpMkLst>
            <pc:docMk/>
            <pc:sldMk cId="1970238878" sldId="269"/>
            <ac:grpSpMk id="59" creationId="{A0B38558-5389-4817-936F-FD62560CAC11}"/>
          </ac:grpSpMkLst>
        </pc:grpChg>
        <pc:grpChg chg="add del">
          <ac:chgData name="Paloma da Silva Mendes Parud" userId="a26b52496f3c1365" providerId="LiveId" clId="{CFE8F880-61BC-4384-8E97-D92DC7DDCB77}" dt="2022-04-22T17:36:33.202" v="2374" actId="26606"/>
          <ac:grpSpMkLst>
            <pc:docMk/>
            <pc:sldMk cId="1970238878" sldId="269"/>
            <ac:grpSpMk id="63" creationId="{15502586-682B-4EDF-9515-674BB4E1CD13}"/>
          </ac:grpSpMkLst>
        </pc:grpChg>
        <pc:grpChg chg="add del">
          <ac:chgData name="Paloma da Silva Mendes Parud" userId="a26b52496f3c1365" providerId="LiveId" clId="{CFE8F880-61BC-4384-8E97-D92DC7DDCB77}" dt="2022-04-22T17:36:38.208" v="2376" actId="26606"/>
          <ac:grpSpMkLst>
            <pc:docMk/>
            <pc:sldMk cId="1970238878" sldId="269"/>
            <ac:grpSpMk id="90" creationId="{2AA951EB-D92C-4664-B069-0950B110D744}"/>
          </ac:grpSpMkLst>
        </pc:grpChg>
        <pc:grpChg chg="add del">
          <ac:chgData name="Paloma da Silva Mendes Parud" userId="a26b52496f3c1365" providerId="LiveId" clId="{CFE8F880-61BC-4384-8E97-D92DC7DDCB77}" dt="2022-04-22T17:36:38.208" v="2376" actId="26606"/>
          <ac:grpSpMkLst>
            <pc:docMk/>
            <pc:sldMk cId="1970238878" sldId="269"/>
            <ac:grpSpMk id="92" creationId="{50A7EA83-60DF-47D8-8538-E7F234A4CAFA}"/>
          </ac:grpSpMkLst>
        </pc:grpChg>
        <pc:grpChg chg="add del">
          <ac:chgData name="Paloma da Silva Mendes Parud" userId="a26b52496f3c1365" providerId="LiveId" clId="{CFE8F880-61BC-4384-8E97-D92DC7DDCB77}" dt="2022-04-22T17:36:39.998" v="2378" actId="26606"/>
          <ac:grpSpMkLst>
            <pc:docMk/>
            <pc:sldMk cId="1970238878" sldId="269"/>
            <ac:grpSpMk id="95" creationId="{70A29ECD-D68F-4AC9-9FA0-BEF7663BC1F5}"/>
          </ac:grpSpMkLst>
        </pc:grpChg>
        <pc:grpChg chg="add del">
          <ac:chgData name="Paloma da Silva Mendes Parud" userId="a26b52496f3c1365" providerId="LiveId" clId="{CFE8F880-61BC-4384-8E97-D92DC7DDCB77}" dt="2022-04-22T17:36:39.998" v="2378" actId="26606"/>
          <ac:grpSpMkLst>
            <pc:docMk/>
            <pc:sldMk cId="1970238878" sldId="269"/>
            <ac:grpSpMk id="96" creationId="{9B1032AD-1AE2-4F16-A732-9C0A6A744C85}"/>
          </ac:grpSpMkLst>
        </pc:grpChg>
        <pc:grpChg chg="add del mod">
          <ac:chgData name="Paloma da Silva Mendes Parud" userId="a26b52496f3c1365" providerId="LiveId" clId="{CFE8F880-61BC-4384-8E97-D92DC7DDCB77}" dt="2022-04-22T19:34:03.602" v="2615"/>
          <ac:grpSpMkLst>
            <pc:docMk/>
            <pc:sldMk cId="1970238878" sldId="269"/>
            <ac:grpSpMk id="98" creationId="{A0B38558-5389-4817-936F-FD62560CAC11}"/>
          </ac:grpSpMkLst>
        </pc:grpChg>
        <pc:grpChg chg="add del">
          <ac:chgData name="Paloma da Silva Mendes Parud" userId="a26b52496f3c1365" providerId="LiveId" clId="{CFE8F880-61BC-4384-8E97-D92DC7DDCB77}" dt="2022-04-22T19:34:03.602" v="2615"/>
          <ac:grpSpMkLst>
            <pc:docMk/>
            <pc:sldMk cId="1970238878" sldId="269"/>
            <ac:grpSpMk id="100" creationId="{15502586-682B-4EDF-9515-674BB4E1CD13}"/>
          </ac:grpSpMkLst>
        </pc:grpChg>
        <pc:graphicFrameChg chg="add del">
          <ac:chgData name="Paloma da Silva Mendes Parud" userId="a26b52496f3c1365" providerId="LiveId" clId="{CFE8F880-61BC-4384-8E97-D92DC7DDCB77}" dt="2022-04-22T17:22:55.714" v="2013" actId="26606"/>
          <ac:graphicFrameMkLst>
            <pc:docMk/>
            <pc:sldMk cId="1970238878" sldId="269"/>
            <ac:graphicFrameMk id="5" creationId="{37F0052E-0FFC-02C2-284A-99DA7AC684E4}"/>
          </ac:graphicFrameMkLst>
        </pc:graphicFrameChg>
        <pc:graphicFrameChg chg="add del">
          <ac:chgData name="Paloma da Silva Mendes Parud" userId="a26b52496f3c1365" providerId="LiveId" clId="{CFE8F880-61BC-4384-8E97-D92DC7DDCB77}" dt="2022-04-22T17:23:08.724" v="2015" actId="26606"/>
          <ac:graphicFrameMkLst>
            <pc:docMk/>
            <pc:sldMk cId="1970238878" sldId="269"/>
            <ac:graphicFrameMk id="12" creationId="{E18A4F4B-C23E-7825-A2FE-F8B16DABE663}"/>
          </ac:graphicFrameMkLst>
        </pc:graphicFrameChg>
        <pc:graphicFrameChg chg="add del">
          <ac:chgData name="Paloma da Silva Mendes Parud" userId="a26b52496f3c1365" providerId="LiveId" clId="{CFE8F880-61BC-4384-8E97-D92DC7DDCB77}" dt="2022-04-22T17:23:15.425" v="2017" actId="26606"/>
          <ac:graphicFrameMkLst>
            <pc:docMk/>
            <pc:sldMk cId="1970238878" sldId="269"/>
            <ac:graphicFrameMk id="15" creationId="{37F0052E-0FFC-02C2-284A-99DA7AC684E4}"/>
          </ac:graphicFrameMkLst>
        </pc:graphicFrameChg>
        <pc:graphicFrameChg chg="add del">
          <ac:chgData name="Paloma da Silva Mendes Parud" userId="a26b52496f3c1365" providerId="LiveId" clId="{CFE8F880-61BC-4384-8E97-D92DC7DDCB77}" dt="2022-04-22T17:23:22.105" v="2019" actId="26606"/>
          <ac:graphicFrameMkLst>
            <pc:docMk/>
            <pc:sldMk cId="1970238878" sldId="269"/>
            <ac:graphicFrameMk id="17" creationId="{366795CE-5F7D-B501-0938-653ECAF3FD2E}"/>
          </ac:graphicFrameMkLst>
        </pc:graphicFrameChg>
        <pc:graphicFrameChg chg="add del mod modGraphic">
          <ac:chgData name="Paloma da Silva Mendes Parud" userId="a26b52496f3c1365" providerId="LiveId" clId="{CFE8F880-61BC-4384-8E97-D92DC7DDCB77}" dt="2022-04-22T20:16:43.423" v="2653" actId="478"/>
          <ac:graphicFrameMkLst>
            <pc:docMk/>
            <pc:sldMk cId="1970238878" sldId="269"/>
            <ac:graphicFrameMk id="20" creationId="{37F0052E-0FFC-02C2-284A-99DA7AC684E4}"/>
          </ac:graphicFrameMkLst>
        </pc:graphicFrameChg>
        <pc:picChg chg="add del mod">
          <ac:chgData name="Paloma da Silva Mendes Parud" userId="a26b52496f3c1365" providerId="LiveId" clId="{CFE8F880-61BC-4384-8E97-D92DC7DDCB77}" dt="2022-04-22T20:15:48.432" v="2640" actId="478"/>
          <ac:picMkLst>
            <pc:docMk/>
            <pc:sldMk cId="1970238878" sldId="269"/>
            <ac:picMk id="7" creationId="{C637020C-363C-43DC-9753-7BF13876E17B}"/>
          </ac:picMkLst>
        </pc:picChg>
        <pc:picChg chg="add mod">
          <ac:chgData name="Paloma da Silva Mendes Parud" userId="a26b52496f3c1365" providerId="LiveId" clId="{CFE8F880-61BC-4384-8E97-D92DC7DDCB77}" dt="2022-04-22T20:19:11.556" v="2673" actId="1440"/>
          <ac:picMkLst>
            <pc:docMk/>
            <pc:sldMk cId="1970238878" sldId="269"/>
            <ac:picMk id="10" creationId="{734E6AAC-33AA-4C5B-9148-17FE649D2E5B}"/>
          </ac:picMkLst>
        </pc:picChg>
        <pc:picChg chg="add mod">
          <ac:chgData name="Paloma da Silva Mendes Parud" userId="a26b52496f3c1365" providerId="LiveId" clId="{CFE8F880-61BC-4384-8E97-D92DC7DDCB77}" dt="2022-04-22T17:57:15.856" v="2435" actId="14100"/>
          <ac:picMkLst>
            <pc:docMk/>
            <pc:sldMk cId="1970238878" sldId="269"/>
            <ac:picMk id="89" creationId="{7F7DAAB5-308F-491E-ABC7-034CDD21C83C}"/>
          </ac:picMkLst>
        </pc:picChg>
        <pc:cxnChg chg="add mod">
          <ac:chgData name="Paloma da Silva Mendes Parud" userId="a26b52496f3c1365" providerId="LiveId" clId="{CFE8F880-61BC-4384-8E97-D92DC7DDCB77}" dt="2022-04-22T17:57:44.636" v="2437" actId="1076"/>
          <ac:cxnSpMkLst>
            <pc:docMk/>
            <pc:sldMk cId="1970238878" sldId="269"/>
            <ac:cxnSpMk id="94" creationId="{42BB0711-7EE7-437E-9939-0AB1FD5F7092}"/>
          </ac:cxnSpMkLst>
        </pc:cxnChg>
        <pc:cxnChg chg="add mod">
          <ac:chgData name="Paloma da Silva Mendes Parud" userId="a26b52496f3c1365" providerId="LiveId" clId="{CFE8F880-61BC-4384-8E97-D92DC7DDCB77}" dt="2022-04-25T23:16:01.754" v="4038" actId="692"/>
          <ac:cxnSpMkLst>
            <pc:docMk/>
            <pc:sldMk cId="1970238878" sldId="269"/>
            <ac:cxnSpMk id="97" creationId="{87285E6F-0590-4949-831B-2DCBAD1B35E2}"/>
          </ac:cxnSpMkLst>
        </pc:cxnChg>
      </pc:sldChg>
      <pc:sldChg chg="addSp delSp modSp new del mod modClrScheme chgLayout">
        <pc:chgData name="Paloma da Silva Mendes Parud" userId="a26b52496f3c1365" providerId="LiveId" clId="{CFE8F880-61BC-4384-8E97-D92DC7DDCB77}" dt="2022-04-22T22:15:18.819" v="3345" actId="2696"/>
        <pc:sldMkLst>
          <pc:docMk/>
          <pc:sldMk cId="1646269556" sldId="270"/>
        </pc:sldMkLst>
        <pc:spChg chg="del mod">
          <ac:chgData name="Paloma da Silva Mendes Parud" userId="a26b52496f3c1365" providerId="LiveId" clId="{CFE8F880-61BC-4384-8E97-D92DC7DDCB77}" dt="2022-04-22T19:22:45.149" v="2608" actId="700"/>
          <ac:spMkLst>
            <pc:docMk/>
            <pc:sldMk cId="1646269556" sldId="270"/>
            <ac:spMk id="2" creationId="{7DDC71FD-AD9B-40EC-97F0-49CF49E645BF}"/>
          </ac:spMkLst>
        </pc:spChg>
        <pc:spChg chg="del mod">
          <ac:chgData name="Paloma da Silva Mendes Parud" userId="a26b52496f3c1365" providerId="LiveId" clId="{CFE8F880-61BC-4384-8E97-D92DC7DDCB77}" dt="2022-04-22T19:06:02.690" v="2530" actId="12084"/>
          <ac:spMkLst>
            <pc:docMk/>
            <pc:sldMk cId="1646269556" sldId="270"/>
            <ac:spMk id="3" creationId="{A5BEBFBC-A41F-456C-8426-A978C636437D}"/>
          </ac:spMkLst>
        </pc:spChg>
        <pc:spChg chg="add del mod">
          <ac:chgData name="Paloma da Silva Mendes Parud" userId="a26b52496f3c1365" providerId="LiveId" clId="{CFE8F880-61BC-4384-8E97-D92DC7DDCB77}" dt="2022-04-22T19:22:45.149" v="2608" actId="700"/>
          <ac:spMkLst>
            <pc:docMk/>
            <pc:sldMk cId="1646269556" sldId="270"/>
            <ac:spMk id="8" creationId="{FD24A418-0B99-41D7-B9EF-C5837CA3BC34}"/>
          </ac:spMkLst>
        </pc:spChg>
        <pc:graphicFrameChg chg="add del mod">
          <ac:chgData name="Paloma da Silva Mendes Parud" userId="a26b52496f3c1365" providerId="LiveId" clId="{CFE8F880-61BC-4384-8E97-D92DC7DDCB77}" dt="2022-04-22T19:22:23.656" v="2602" actId="478"/>
          <ac:graphicFrameMkLst>
            <pc:docMk/>
            <pc:sldMk cId="1646269556" sldId="270"/>
            <ac:graphicFrameMk id="4" creationId="{310DD183-8229-484D-A5F6-1ED18106707F}"/>
          </ac:graphicFrameMkLst>
        </pc:graphicFrameChg>
        <pc:picChg chg="add del mod">
          <ac:chgData name="Paloma da Silva Mendes Parud" userId="a26b52496f3c1365" providerId="LiveId" clId="{CFE8F880-61BC-4384-8E97-D92DC7DDCB77}" dt="2022-04-22T19:22:26.640" v="2603" actId="478"/>
          <ac:picMkLst>
            <pc:docMk/>
            <pc:sldMk cId="1646269556" sldId="270"/>
            <ac:picMk id="6" creationId="{95D1C1B5-33BD-447F-BD17-C80E2323CDFB}"/>
          </ac:picMkLst>
        </pc:picChg>
        <pc:picChg chg="add mod">
          <ac:chgData name="Paloma da Silva Mendes Parud" userId="a26b52496f3c1365" providerId="LiveId" clId="{CFE8F880-61BC-4384-8E97-D92DC7DDCB77}" dt="2022-04-22T19:22:48.274" v="2609"/>
          <ac:picMkLst>
            <pc:docMk/>
            <pc:sldMk cId="1646269556" sldId="270"/>
            <ac:picMk id="9" creationId="{D391A82A-49AD-4B60-AF23-340A5BF95981}"/>
          </ac:picMkLst>
        </pc:picChg>
      </pc:sldChg>
      <pc:sldChg chg="addSp delSp modSp new mod modClrScheme chgLayout">
        <pc:chgData name="Paloma da Silva Mendes Parud" userId="a26b52496f3c1365" providerId="LiveId" clId="{CFE8F880-61BC-4384-8E97-D92DC7DDCB77}" dt="2022-04-22T19:32:19.384" v="2612"/>
        <pc:sldMkLst>
          <pc:docMk/>
          <pc:sldMk cId="358330148" sldId="271"/>
        </pc:sldMkLst>
        <pc:spChg chg="del">
          <ac:chgData name="Paloma da Silva Mendes Parud" userId="a26b52496f3c1365" providerId="LiveId" clId="{CFE8F880-61BC-4384-8E97-D92DC7DDCB77}" dt="2022-04-22T19:32:17.496" v="2611" actId="700"/>
          <ac:spMkLst>
            <pc:docMk/>
            <pc:sldMk cId="358330148" sldId="271"/>
            <ac:spMk id="2" creationId="{9B223805-AC65-484C-AB5D-FD049DBF0B30}"/>
          </ac:spMkLst>
        </pc:spChg>
        <pc:spChg chg="del">
          <ac:chgData name="Paloma da Silva Mendes Parud" userId="a26b52496f3c1365" providerId="LiveId" clId="{CFE8F880-61BC-4384-8E97-D92DC7DDCB77}" dt="2022-04-22T19:32:17.496" v="2611" actId="700"/>
          <ac:spMkLst>
            <pc:docMk/>
            <pc:sldMk cId="358330148" sldId="271"/>
            <ac:spMk id="3" creationId="{13B671C3-7F59-4DAE-B41D-8CD27A1A8C8A}"/>
          </ac:spMkLst>
        </pc:spChg>
        <pc:picChg chg="add mod">
          <ac:chgData name="Paloma da Silva Mendes Parud" userId="a26b52496f3c1365" providerId="LiveId" clId="{CFE8F880-61BC-4384-8E97-D92DC7DDCB77}" dt="2022-04-22T19:32:19.384" v="2612"/>
          <ac:picMkLst>
            <pc:docMk/>
            <pc:sldMk cId="358330148" sldId="271"/>
            <ac:picMk id="4" creationId="{8A3CFB0C-0B08-4ED9-97A0-5F7C0A0BAA96}"/>
          </ac:picMkLst>
        </pc:picChg>
      </pc:sldChg>
      <pc:sldChg chg="addSp delSp modSp new mod ord setBg modClrScheme setClrOvrMap chgLayout">
        <pc:chgData name="Paloma da Silva Mendes Parud" userId="a26b52496f3c1365" providerId="LiveId" clId="{CFE8F880-61BC-4384-8E97-D92DC7DDCB77}" dt="2022-04-26T00:44:33.748" v="4333" actId="20577"/>
        <pc:sldMkLst>
          <pc:docMk/>
          <pc:sldMk cId="1960868631" sldId="272"/>
        </pc:sldMkLst>
        <pc:spChg chg="add mod">
          <ac:chgData name="Paloma da Silva Mendes Parud" userId="a26b52496f3c1365" providerId="LiveId" clId="{CFE8F880-61BC-4384-8E97-D92DC7DDCB77}" dt="2022-04-25T23:25:33.310" v="4079" actId="207"/>
          <ac:spMkLst>
            <pc:docMk/>
            <pc:sldMk cId="1960868631" sldId="272"/>
            <ac:spMk id="2" creationId="{4E339D8C-3D15-4BF0-A274-343F3128DA9E}"/>
          </ac:spMkLst>
        </pc:spChg>
        <pc:spChg chg="add del mod">
          <ac:chgData name="Paloma da Silva Mendes Parud" userId="a26b52496f3c1365" providerId="LiveId" clId="{CFE8F880-61BC-4384-8E97-D92DC7DDCB77}" dt="2022-04-22T21:31:14.486" v="3139" actId="12084"/>
          <ac:spMkLst>
            <pc:docMk/>
            <pc:sldMk cId="1960868631" sldId="272"/>
            <ac:spMk id="3" creationId="{3B4D6374-F318-4B78-8D64-8FDF6243DE27}"/>
          </ac:spMkLst>
        </pc:spChg>
        <pc:spChg chg="add del">
          <ac:chgData name="Paloma da Silva Mendes Parud" userId="a26b52496f3c1365" providerId="LiveId" clId="{CFE8F880-61BC-4384-8E97-D92DC7DDCB77}" dt="2022-04-22T21:27:57.393" v="3124" actId="26606"/>
          <ac:spMkLst>
            <pc:docMk/>
            <pc:sldMk cId="1960868631" sldId="272"/>
            <ac:spMk id="6" creationId="{E79AA19A-D2E5-47F2-AF0A-1AF60D42CCBD}"/>
          </ac:spMkLst>
        </pc:spChg>
        <pc:spChg chg="add del">
          <ac:chgData name="Paloma da Silva Mendes Parud" userId="a26b52496f3c1365" providerId="LiveId" clId="{CFE8F880-61BC-4384-8E97-D92DC7DDCB77}" dt="2022-04-22T21:20:59.516" v="3100" actId="26606"/>
          <ac:spMkLst>
            <pc:docMk/>
            <pc:sldMk cId="1960868631" sldId="272"/>
            <ac:spMk id="9" creationId="{54B9C16B-AC4A-44ED-9075-F76549B46E7C}"/>
          </ac:spMkLst>
        </pc:spChg>
        <pc:spChg chg="add mod">
          <ac:chgData name="Paloma da Silva Mendes Parud" userId="a26b52496f3c1365" providerId="LiveId" clId="{CFE8F880-61BC-4384-8E97-D92DC7DDCB77}" dt="2022-04-22T22:16:47.463" v="3354" actId="1076"/>
          <ac:spMkLst>
            <pc:docMk/>
            <pc:sldMk cId="1960868631" sldId="272"/>
            <ac:spMk id="12" creationId="{9DAB5C8E-C16C-4F15-9ACC-17BF8B5A0F44}"/>
          </ac:spMkLst>
        </pc:spChg>
        <pc:spChg chg="add del">
          <ac:chgData name="Paloma da Silva Mendes Parud" userId="a26b52496f3c1365" providerId="LiveId" clId="{CFE8F880-61BC-4384-8E97-D92DC7DDCB77}" dt="2022-04-22T21:27:57.393" v="3124" actId="26606"/>
          <ac:spMkLst>
            <pc:docMk/>
            <pc:sldMk cId="1960868631" sldId="272"/>
            <ac:spMk id="41" creationId="{092ADBCF-B973-4C52-B740-4963E95B35C5}"/>
          </ac:spMkLst>
        </pc:spChg>
        <pc:spChg chg="add del">
          <ac:chgData name="Paloma da Silva Mendes Parud" userId="a26b52496f3c1365" providerId="LiveId" clId="{CFE8F880-61BC-4384-8E97-D92DC7DDCB77}" dt="2022-04-22T21:20:59.516" v="3100" actId="26606"/>
          <ac:spMkLst>
            <pc:docMk/>
            <pc:sldMk cId="1960868631" sldId="272"/>
            <ac:spMk id="42" creationId="{B53044DC-4918-43DA-B49D-91673C6C9485}"/>
          </ac:spMkLst>
        </pc:spChg>
        <pc:spChg chg="add del">
          <ac:chgData name="Paloma da Silva Mendes Parud" userId="a26b52496f3c1365" providerId="LiveId" clId="{CFE8F880-61BC-4384-8E97-D92DC7DDCB77}" dt="2022-04-22T21:28:09.605" v="3126" actId="26606"/>
          <ac:spMkLst>
            <pc:docMk/>
            <pc:sldMk cId="1960868631" sldId="272"/>
            <ac:spMk id="56" creationId="{C6270675-9512-4978-8583-36659256EE23}"/>
          </ac:spMkLst>
        </pc:spChg>
        <pc:spChg chg="add del">
          <ac:chgData name="Paloma da Silva Mendes Parud" userId="a26b52496f3c1365" providerId="LiveId" clId="{CFE8F880-61BC-4384-8E97-D92DC7DDCB77}" dt="2022-04-22T21:21:39.558" v="3102" actId="26606"/>
          <ac:spMkLst>
            <pc:docMk/>
            <pc:sldMk cId="1960868631" sldId="272"/>
            <ac:spMk id="75" creationId="{E79AA19A-D2E5-47F2-AF0A-1AF60D42CCBD}"/>
          </ac:spMkLst>
        </pc:spChg>
        <pc:spChg chg="add del">
          <ac:chgData name="Paloma da Silva Mendes Parud" userId="a26b52496f3c1365" providerId="LiveId" clId="{CFE8F880-61BC-4384-8E97-D92DC7DDCB77}" dt="2022-04-22T21:21:39.558" v="3102" actId="26606"/>
          <ac:spMkLst>
            <pc:docMk/>
            <pc:sldMk cId="1960868631" sldId="272"/>
            <ac:spMk id="78" creationId="{092ADBCF-B973-4C52-B740-4963E95B35C5}"/>
          </ac:spMkLst>
        </pc:spChg>
        <pc:spChg chg="add del">
          <ac:chgData name="Paloma da Silva Mendes Parud" userId="a26b52496f3c1365" providerId="LiveId" clId="{CFE8F880-61BC-4384-8E97-D92DC7DDCB77}" dt="2022-04-22T21:24:03.694" v="3111" actId="26606"/>
          <ac:spMkLst>
            <pc:docMk/>
            <pc:sldMk cId="1960868631" sldId="272"/>
            <ac:spMk id="84" creationId="{54B9C16B-AC4A-44ED-9075-F76549B46E7C}"/>
          </ac:spMkLst>
        </pc:spChg>
        <pc:spChg chg="add del">
          <ac:chgData name="Paloma da Silva Mendes Parud" userId="a26b52496f3c1365" providerId="LiveId" clId="{CFE8F880-61BC-4384-8E97-D92DC7DDCB77}" dt="2022-04-22T21:23:27.338" v="3107" actId="26606"/>
          <ac:spMkLst>
            <pc:docMk/>
            <pc:sldMk cId="1960868631" sldId="272"/>
            <ac:spMk id="87" creationId="{54B9C16B-AC4A-44ED-9075-F76549B46E7C}"/>
          </ac:spMkLst>
        </pc:spChg>
        <pc:spChg chg="add del">
          <ac:chgData name="Paloma da Silva Mendes Parud" userId="a26b52496f3c1365" providerId="LiveId" clId="{CFE8F880-61BC-4384-8E97-D92DC7DDCB77}" dt="2022-04-22T21:24:03.694" v="3111" actId="26606"/>
          <ac:spMkLst>
            <pc:docMk/>
            <pc:sldMk cId="1960868631" sldId="272"/>
            <ac:spMk id="88" creationId="{B53044DC-4918-43DA-B49D-91673C6C9485}"/>
          </ac:spMkLst>
        </pc:spChg>
        <pc:spChg chg="add del">
          <ac:chgData name="Paloma da Silva Mendes Parud" userId="a26b52496f3c1365" providerId="LiveId" clId="{CFE8F880-61BC-4384-8E97-D92DC7DDCB77}" dt="2022-04-22T21:23:27.338" v="3107" actId="26606"/>
          <ac:spMkLst>
            <pc:docMk/>
            <pc:sldMk cId="1960868631" sldId="272"/>
            <ac:spMk id="120" creationId="{B53044DC-4918-43DA-B49D-91673C6C9485}"/>
          </ac:spMkLst>
        </pc:spChg>
        <pc:grpChg chg="add del">
          <ac:chgData name="Paloma da Silva Mendes Parud" userId="a26b52496f3c1365" providerId="LiveId" clId="{CFE8F880-61BC-4384-8E97-D92DC7DDCB77}" dt="2022-04-22T21:27:57.393" v="3124" actId="26606"/>
          <ac:grpSpMkLst>
            <pc:docMk/>
            <pc:sldMk cId="1960868631" sldId="272"/>
            <ac:grpSpMk id="10" creationId="{81F2BFD0-D896-4BA3-BA8F-0C866BD0246E}"/>
          </ac:grpSpMkLst>
        </pc:grpChg>
        <pc:grpChg chg="add del">
          <ac:chgData name="Paloma da Silva Mendes Parud" userId="a26b52496f3c1365" providerId="LiveId" clId="{CFE8F880-61BC-4384-8E97-D92DC7DDCB77}" dt="2022-04-22T21:20:59.516" v="3100" actId="26606"/>
          <ac:grpSpMkLst>
            <pc:docMk/>
            <pc:sldMk cId="1960868631" sldId="272"/>
            <ac:grpSpMk id="11" creationId="{62A2FEB6-F419-4684-9ABC-9E32E012E8B7}"/>
          </ac:grpSpMkLst>
        </pc:grpChg>
        <pc:grpChg chg="add del">
          <ac:chgData name="Paloma da Silva Mendes Parud" userId="a26b52496f3c1365" providerId="LiveId" clId="{CFE8F880-61BC-4384-8E97-D92DC7DDCB77}" dt="2022-04-22T21:21:39.558" v="3102" actId="26606"/>
          <ac:grpSpMkLst>
            <pc:docMk/>
            <pc:sldMk cId="1960868631" sldId="272"/>
            <ac:grpSpMk id="13" creationId="{81F2BFD0-D896-4BA3-BA8F-0C866BD0246E}"/>
          </ac:grpSpMkLst>
        </pc:grpChg>
        <pc:grpChg chg="add del">
          <ac:chgData name="Paloma da Silva Mendes Parud" userId="a26b52496f3c1365" providerId="LiveId" clId="{CFE8F880-61BC-4384-8E97-D92DC7DDCB77}" dt="2022-04-22T21:27:57.393" v="3124" actId="26606"/>
          <ac:grpSpMkLst>
            <pc:docMk/>
            <pc:sldMk cId="1960868631" sldId="272"/>
            <ac:grpSpMk id="43" creationId="{3FDD94EF-2C73-4E4C-8332-A75D8AC6BE3E}"/>
          </ac:grpSpMkLst>
        </pc:grpChg>
        <pc:grpChg chg="add del">
          <ac:chgData name="Paloma da Silva Mendes Parud" userId="a26b52496f3c1365" providerId="LiveId" clId="{CFE8F880-61BC-4384-8E97-D92DC7DDCB77}" dt="2022-04-22T21:20:59.516" v="3100" actId="26606"/>
          <ac:grpSpMkLst>
            <pc:docMk/>
            <pc:sldMk cId="1960868631" sldId="272"/>
            <ac:grpSpMk id="44" creationId="{1DCE6B36-1420-43AB-86CF-4E653A517B9C}"/>
          </ac:grpSpMkLst>
        </pc:grpChg>
        <pc:grpChg chg="add del">
          <ac:chgData name="Paloma da Silva Mendes Parud" userId="a26b52496f3c1365" providerId="LiveId" clId="{CFE8F880-61BC-4384-8E97-D92DC7DDCB77}" dt="2022-04-22T21:21:39.558" v="3102" actId="26606"/>
          <ac:grpSpMkLst>
            <pc:docMk/>
            <pc:sldMk cId="1960868631" sldId="272"/>
            <ac:grpSpMk id="79" creationId="{3FDD94EF-2C73-4E4C-8332-A75D8AC6BE3E}"/>
          </ac:grpSpMkLst>
        </pc:grpChg>
        <pc:grpChg chg="add del">
          <ac:chgData name="Paloma da Silva Mendes Parud" userId="a26b52496f3c1365" providerId="LiveId" clId="{CFE8F880-61BC-4384-8E97-D92DC7DDCB77}" dt="2022-04-22T21:24:03.694" v="3111" actId="26606"/>
          <ac:grpSpMkLst>
            <pc:docMk/>
            <pc:sldMk cId="1960868631" sldId="272"/>
            <ac:grpSpMk id="85" creationId="{62A2FEB6-F419-4684-9ABC-9E32E012E8B7}"/>
          </ac:grpSpMkLst>
        </pc:grpChg>
        <pc:grpChg chg="add del">
          <ac:chgData name="Paloma da Silva Mendes Parud" userId="a26b52496f3c1365" providerId="LiveId" clId="{CFE8F880-61BC-4384-8E97-D92DC7DDCB77}" dt="2022-04-22T21:23:27.338" v="3107" actId="26606"/>
          <ac:grpSpMkLst>
            <pc:docMk/>
            <pc:sldMk cId="1960868631" sldId="272"/>
            <ac:grpSpMk id="89" creationId="{62A2FEB6-F419-4684-9ABC-9E32E012E8B7}"/>
          </ac:grpSpMkLst>
        </pc:grpChg>
        <pc:grpChg chg="add del">
          <ac:chgData name="Paloma da Silva Mendes Parud" userId="a26b52496f3c1365" providerId="LiveId" clId="{CFE8F880-61BC-4384-8E97-D92DC7DDCB77}" dt="2022-04-22T21:24:03.694" v="3111" actId="26606"/>
          <ac:grpSpMkLst>
            <pc:docMk/>
            <pc:sldMk cId="1960868631" sldId="272"/>
            <ac:grpSpMk id="117" creationId="{1DCE6B36-1420-43AB-86CF-4E653A517B9C}"/>
          </ac:grpSpMkLst>
        </pc:grpChg>
        <pc:grpChg chg="add del">
          <ac:chgData name="Paloma da Silva Mendes Parud" userId="a26b52496f3c1365" providerId="LiveId" clId="{CFE8F880-61BC-4384-8E97-D92DC7DDCB77}" dt="2022-04-22T21:23:27.338" v="3107" actId="26606"/>
          <ac:grpSpMkLst>
            <pc:docMk/>
            <pc:sldMk cId="1960868631" sldId="272"/>
            <ac:grpSpMk id="122" creationId="{1DCE6B36-1420-43AB-86CF-4E653A517B9C}"/>
          </ac:grpSpMkLst>
        </pc:grpChg>
        <pc:graphicFrameChg chg="add del mod modGraphic">
          <ac:chgData name="Paloma da Silva Mendes Parud" userId="a26b52496f3c1365" providerId="LiveId" clId="{CFE8F880-61BC-4384-8E97-D92DC7DDCB77}" dt="2022-04-22T21:28:15.243" v="3131" actId="12084"/>
          <ac:graphicFrameMkLst>
            <pc:docMk/>
            <pc:sldMk cId="1960868631" sldId="272"/>
            <ac:graphicFrameMk id="4" creationId="{22DE5A3D-F871-4103-BB14-7B8AC83F6DC3}"/>
          </ac:graphicFrameMkLst>
        </pc:graphicFrameChg>
        <pc:graphicFrameChg chg="add del">
          <ac:chgData name="Paloma da Silva Mendes Parud" userId="a26b52496f3c1365" providerId="LiveId" clId="{CFE8F880-61BC-4384-8E97-D92DC7DDCB77}" dt="2022-04-22T21:20:56.482" v="3098" actId="26606"/>
          <ac:graphicFrameMkLst>
            <pc:docMk/>
            <pc:sldMk cId="1960868631" sldId="272"/>
            <ac:graphicFrameMk id="5" creationId="{ECAD4E73-41D8-0055-8C8B-BBA3B7F325FC}"/>
          </ac:graphicFrameMkLst>
        </pc:graphicFrameChg>
        <pc:graphicFrameChg chg="add del">
          <ac:chgData name="Paloma da Silva Mendes Parud" userId="a26b52496f3c1365" providerId="LiveId" clId="{CFE8F880-61BC-4384-8E97-D92DC7DDCB77}" dt="2022-04-22T21:20:59.516" v="3100" actId="26606"/>
          <ac:graphicFrameMkLst>
            <pc:docMk/>
            <pc:sldMk cId="1960868631" sldId="272"/>
            <ac:graphicFrameMk id="7" creationId="{FE8DF541-625E-4A82-1F7F-81820A7612F7}"/>
          </ac:graphicFrameMkLst>
        </pc:graphicFrameChg>
        <pc:graphicFrameChg chg="add mod modGraphic">
          <ac:chgData name="Paloma da Silva Mendes Parud" userId="a26b52496f3c1365" providerId="LiveId" clId="{CFE8F880-61BC-4384-8E97-D92DC7DDCB77}" dt="2022-04-26T00:44:33.748" v="4333" actId="20577"/>
          <ac:graphicFrameMkLst>
            <pc:docMk/>
            <pc:sldMk cId="1960868631" sldId="272"/>
            <ac:graphicFrameMk id="72" creationId="{6C485DBD-F08B-47C0-865B-232668AE2BC9}"/>
          </ac:graphicFrameMkLst>
        </pc:graphicFrameChg>
        <pc:graphicFrameChg chg="add del">
          <ac:chgData name="Paloma da Silva Mendes Parud" userId="a26b52496f3c1365" providerId="LiveId" clId="{CFE8F880-61BC-4384-8E97-D92DC7DDCB77}" dt="2022-04-22T21:21:39.558" v="3102" actId="26606"/>
          <ac:graphicFrameMkLst>
            <pc:docMk/>
            <pc:sldMk cId="1960868631" sldId="272"/>
            <ac:graphicFrameMk id="80" creationId="{78C566FD-46DD-8850-CDE7-B26A4851311F}"/>
          </ac:graphicFrameMkLst>
        </pc:graphicFrameChg>
        <pc:graphicFrameChg chg="add del mod modGraphic">
          <ac:chgData name="Paloma da Silva Mendes Parud" userId="a26b52496f3c1365" providerId="LiveId" clId="{CFE8F880-61BC-4384-8E97-D92DC7DDCB77}" dt="2022-04-22T21:24:16.855" v="3116" actId="26606"/>
          <ac:graphicFrameMkLst>
            <pc:docMk/>
            <pc:sldMk cId="1960868631" sldId="272"/>
            <ac:graphicFrameMk id="82" creationId="{ECAD4E73-41D8-0055-8C8B-BBA3B7F325FC}"/>
          </ac:graphicFrameMkLst>
        </pc:graphicFrameChg>
        <pc:picChg chg="add del">
          <ac:chgData name="Paloma da Silva Mendes Parud" userId="a26b52496f3c1365" providerId="LiveId" clId="{CFE8F880-61BC-4384-8E97-D92DC7DDCB77}" dt="2022-04-22T21:27:57.393" v="3124" actId="26606"/>
          <ac:picMkLst>
            <pc:docMk/>
            <pc:sldMk cId="1960868631" sldId="272"/>
            <ac:picMk id="8" creationId="{91A1E618-D29E-4367-8C34-500E34D05B1E}"/>
          </ac:picMkLst>
        </pc:picChg>
        <pc:picChg chg="add mod">
          <ac:chgData name="Paloma da Silva Mendes Parud" userId="a26b52496f3c1365" providerId="LiveId" clId="{CFE8F880-61BC-4384-8E97-D92DC7DDCB77}" dt="2022-04-22T22:15:45.454" v="3348" actId="1076"/>
          <ac:picMkLst>
            <pc:docMk/>
            <pc:sldMk cId="1960868631" sldId="272"/>
            <ac:picMk id="9" creationId="{EB45F983-18EB-4C67-86F1-A2FFA6D04312}"/>
          </ac:picMkLst>
        </pc:picChg>
        <pc:picChg chg="add del">
          <ac:chgData name="Paloma da Silva Mendes Parud" userId="a26b52496f3c1365" providerId="LiveId" clId="{CFE8F880-61BC-4384-8E97-D92DC7DDCB77}" dt="2022-04-22T21:20:59.516" v="3100" actId="26606"/>
          <ac:picMkLst>
            <pc:docMk/>
            <pc:sldMk cId="1960868631" sldId="272"/>
            <ac:picMk id="40" creationId="{3E94A106-9341-485C-9057-9D62B2BD083F}"/>
          </ac:picMkLst>
        </pc:picChg>
        <pc:picChg chg="add del">
          <ac:chgData name="Paloma da Silva Mendes Parud" userId="a26b52496f3c1365" providerId="LiveId" clId="{CFE8F880-61BC-4384-8E97-D92DC7DDCB77}" dt="2022-04-22T21:20:59.516" v="3100" actId="26606"/>
          <ac:picMkLst>
            <pc:docMk/>
            <pc:sldMk cId="1960868631" sldId="272"/>
            <ac:picMk id="73" creationId="{9BE36DBF-0333-4D36-A5BF-81FDA2406FE9}"/>
          </ac:picMkLst>
        </pc:picChg>
        <pc:picChg chg="add del">
          <ac:chgData name="Paloma da Silva Mendes Parud" userId="a26b52496f3c1365" providerId="LiveId" clId="{CFE8F880-61BC-4384-8E97-D92DC7DDCB77}" dt="2022-04-22T21:21:39.558" v="3102" actId="26606"/>
          <ac:picMkLst>
            <pc:docMk/>
            <pc:sldMk cId="1960868631" sldId="272"/>
            <ac:picMk id="76" creationId="{91A1E618-D29E-4367-8C34-500E34D05B1E}"/>
          </ac:picMkLst>
        </pc:picChg>
        <pc:picChg chg="add del mod">
          <ac:chgData name="Paloma da Silva Mendes Parud" userId="a26b52496f3c1365" providerId="LiveId" clId="{CFE8F880-61BC-4384-8E97-D92DC7DDCB77}" dt="2022-04-26T00:25:24.243" v="4278" actId="478"/>
          <ac:picMkLst>
            <pc:docMk/>
            <pc:sldMk cId="1960868631" sldId="272"/>
            <ac:picMk id="81" creationId="{BDC1F36D-7E19-4720-9E43-05DDB7E872A2}"/>
          </ac:picMkLst>
        </pc:picChg>
        <pc:picChg chg="add del">
          <ac:chgData name="Paloma da Silva Mendes Parud" userId="a26b52496f3c1365" providerId="LiveId" clId="{CFE8F880-61BC-4384-8E97-D92DC7DDCB77}" dt="2022-04-22T21:24:03.694" v="3111" actId="26606"/>
          <ac:picMkLst>
            <pc:docMk/>
            <pc:sldMk cId="1960868631" sldId="272"/>
            <ac:picMk id="86" creationId="{3E94A106-9341-485C-9057-9D62B2BD083F}"/>
          </ac:picMkLst>
        </pc:picChg>
        <pc:picChg chg="add del">
          <ac:chgData name="Paloma da Silva Mendes Parud" userId="a26b52496f3c1365" providerId="LiveId" clId="{CFE8F880-61BC-4384-8E97-D92DC7DDCB77}" dt="2022-04-22T21:23:27.338" v="3107" actId="26606"/>
          <ac:picMkLst>
            <pc:docMk/>
            <pc:sldMk cId="1960868631" sldId="272"/>
            <ac:picMk id="118" creationId="{3E94A106-9341-485C-9057-9D62B2BD083F}"/>
          </ac:picMkLst>
        </pc:picChg>
        <pc:picChg chg="add del">
          <ac:chgData name="Paloma da Silva Mendes Parud" userId="a26b52496f3c1365" providerId="LiveId" clId="{CFE8F880-61BC-4384-8E97-D92DC7DDCB77}" dt="2022-04-22T21:24:03.694" v="3111" actId="26606"/>
          <ac:picMkLst>
            <pc:docMk/>
            <pc:sldMk cId="1960868631" sldId="272"/>
            <ac:picMk id="119" creationId="{9BE36DBF-0333-4D36-A5BF-81FDA2406FE9}"/>
          </ac:picMkLst>
        </pc:picChg>
        <pc:picChg chg="add del mod">
          <ac:chgData name="Paloma da Silva Mendes Parud" userId="a26b52496f3c1365" providerId="LiveId" clId="{CFE8F880-61BC-4384-8E97-D92DC7DDCB77}" dt="2022-04-26T00:29:56.672" v="4280" actId="478"/>
          <ac:picMkLst>
            <pc:docMk/>
            <pc:sldMk cId="1960868631" sldId="272"/>
            <ac:picMk id="121" creationId="{1678F5B8-0199-4427-B453-1D63FFD344EB}"/>
          </ac:picMkLst>
        </pc:picChg>
        <pc:picChg chg="add del">
          <ac:chgData name="Paloma da Silva Mendes Parud" userId="a26b52496f3c1365" providerId="LiveId" clId="{CFE8F880-61BC-4384-8E97-D92DC7DDCB77}" dt="2022-04-22T21:23:27.338" v="3107" actId="26606"/>
          <ac:picMkLst>
            <pc:docMk/>
            <pc:sldMk cId="1960868631" sldId="272"/>
            <ac:picMk id="151" creationId="{9BE36DBF-0333-4D36-A5BF-81FDA2406FE9}"/>
          </ac:picMkLst>
        </pc:picChg>
        <pc:picChg chg="add del mod">
          <ac:chgData name="Paloma da Silva Mendes Parud" userId="a26b52496f3c1365" providerId="LiveId" clId="{CFE8F880-61BC-4384-8E97-D92DC7DDCB77}" dt="2022-04-26T00:31:13.514" v="4283" actId="478"/>
          <ac:picMkLst>
            <pc:docMk/>
            <pc:sldMk cId="1960868631" sldId="272"/>
            <ac:picMk id="152" creationId="{028DBC64-07E7-4DFA-8A6F-91CD27A2FEE1}"/>
          </ac:picMkLst>
        </pc:picChg>
        <pc:picChg chg="add del mod">
          <ac:chgData name="Paloma da Silva Mendes Parud" userId="a26b52496f3c1365" providerId="LiveId" clId="{CFE8F880-61BC-4384-8E97-D92DC7DDCB77}" dt="2022-04-26T00:34:07.241" v="4286" actId="478"/>
          <ac:picMkLst>
            <pc:docMk/>
            <pc:sldMk cId="1960868631" sldId="272"/>
            <ac:picMk id="154" creationId="{4786C66E-2BE0-4AFC-8196-0ACD7C4C31B9}"/>
          </ac:picMkLst>
        </pc:picChg>
        <pc:picChg chg="add del mod">
          <ac:chgData name="Paloma da Silva Mendes Parud" userId="a26b52496f3c1365" providerId="LiveId" clId="{CFE8F880-61BC-4384-8E97-D92DC7DDCB77}" dt="2022-04-26T00:35:16.786" v="4288" actId="478"/>
          <ac:picMkLst>
            <pc:docMk/>
            <pc:sldMk cId="1960868631" sldId="272"/>
            <ac:picMk id="156" creationId="{7C3A6555-6223-4D5A-93A0-B661ADA17CF1}"/>
          </ac:picMkLst>
        </pc:picChg>
        <pc:cxnChg chg="add mod">
          <ac:chgData name="Paloma da Silva Mendes Parud" userId="a26b52496f3c1365" providerId="LiveId" clId="{CFE8F880-61BC-4384-8E97-D92DC7DDCB77}" dt="2022-04-25T23:21:50.650" v="4065" actId="692"/>
          <ac:cxnSpMkLst>
            <pc:docMk/>
            <pc:sldMk cId="1960868631" sldId="272"/>
            <ac:cxnSpMk id="10" creationId="{F096F4EB-B854-4D39-B11E-0E26AA409CDF}"/>
          </ac:cxnSpMkLst>
        </pc:cxnChg>
        <pc:cxnChg chg="add del mod">
          <ac:chgData name="Paloma da Silva Mendes Parud" userId="a26b52496f3c1365" providerId="LiveId" clId="{CFE8F880-61BC-4384-8E97-D92DC7DDCB77}" dt="2022-04-22T22:16:27.236" v="3352"/>
          <ac:cxnSpMkLst>
            <pc:docMk/>
            <pc:sldMk cId="1960868631" sldId="272"/>
            <ac:cxnSpMk id="11" creationId="{EA8CA112-2191-405E-89EB-04981C8B9F5C}"/>
          </ac:cxnSpMkLst>
        </pc:cxnChg>
      </pc:sldChg>
      <pc:sldChg chg="addSp delSp modSp new mod ord setBg modClrScheme setClrOvrMap delDesignElem chgLayout">
        <pc:chgData name="Paloma da Silva Mendes Parud" userId="a26b52496f3c1365" providerId="LiveId" clId="{CFE8F880-61BC-4384-8E97-D92DC7DDCB77}" dt="2022-04-25T23:25:12.502" v="4078" actId="1076"/>
        <pc:sldMkLst>
          <pc:docMk/>
          <pc:sldMk cId="816845744" sldId="273"/>
        </pc:sldMkLst>
        <pc:spChg chg="add del">
          <ac:chgData name="Paloma da Silva Mendes Parud" userId="a26b52496f3c1365" providerId="LiveId" clId="{CFE8F880-61BC-4384-8E97-D92DC7DDCB77}" dt="2022-04-25T18:56:39.475" v="3365" actId="26606"/>
          <ac:spMkLst>
            <pc:docMk/>
            <pc:sldMk cId="816845744" sldId="273"/>
            <ac:spMk id="8" creationId="{5FC14DC2-4A54-40AC-8EF3-06CEBE60D805}"/>
          </ac:spMkLst>
        </pc:spChg>
        <pc:spChg chg="add del mod">
          <ac:chgData name="Paloma da Silva Mendes Parud" userId="a26b52496f3c1365" providerId="LiveId" clId="{CFE8F880-61BC-4384-8E97-D92DC7DDCB77}" dt="2022-04-25T19:28:52.032" v="3484" actId="478"/>
          <ac:spMkLst>
            <pc:docMk/>
            <pc:sldMk cId="816845744" sldId="273"/>
            <ac:spMk id="9" creationId="{DB4E2D15-1358-4314-9E46-00E7C297D7F9}"/>
          </ac:spMkLst>
        </pc:spChg>
        <pc:spChg chg="add del">
          <ac:chgData name="Paloma da Silva Mendes Parud" userId="a26b52496f3c1365" providerId="LiveId" clId="{CFE8F880-61BC-4384-8E97-D92DC7DDCB77}" dt="2022-04-25T18:56:39.475" v="3365" actId="26606"/>
          <ac:spMkLst>
            <pc:docMk/>
            <pc:sldMk cId="816845744" sldId="273"/>
            <ac:spMk id="10" creationId="{E8EC2BBA-55E7-4DA8-AF56-7DBA1F8191B3}"/>
          </ac:spMkLst>
        </pc:spChg>
        <pc:spChg chg="add del">
          <ac:chgData name="Paloma da Silva Mendes Parud" userId="a26b52496f3c1365" providerId="LiveId" clId="{CFE8F880-61BC-4384-8E97-D92DC7DDCB77}" dt="2022-04-25T19:05:43.938" v="3407" actId="26606"/>
          <ac:spMkLst>
            <pc:docMk/>
            <pc:sldMk cId="816845744" sldId="273"/>
            <ac:spMk id="12" creationId="{C068D0EE-C6C8-484A-AFB7-3602BA27F8CD}"/>
          </ac:spMkLst>
        </pc:spChg>
        <pc:spChg chg="add del">
          <ac:chgData name="Paloma da Silva Mendes Parud" userId="a26b52496f3c1365" providerId="LiveId" clId="{CFE8F880-61BC-4384-8E97-D92DC7DDCB77}" dt="2022-04-25T19:05:43.938" v="3407" actId="26606"/>
          <ac:spMkLst>
            <pc:docMk/>
            <pc:sldMk cId="816845744" sldId="273"/>
            <ac:spMk id="14" creationId="{DDE5FB8C-CC3F-4C24-BF4F-1B5999DE6851}"/>
          </ac:spMkLst>
        </pc:spChg>
        <pc:spChg chg="add del">
          <ac:chgData name="Paloma da Silva Mendes Parud" userId="a26b52496f3c1365" providerId="LiveId" clId="{CFE8F880-61BC-4384-8E97-D92DC7DDCB77}" dt="2022-04-25T19:05:41.524" v="3400" actId="26606"/>
          <ac:spMkLst>
            <pc:docMk/>
            <pc:sldMk cId="816845744" sldId="273"/>
            <ac:spMk id="19" creationId="{C068D0EE-C6C8-484A-AFB7-3602BA27F8CD}"/>
          </ac:spMkLst>
        </pc:spChg>
        <pc:spChg chg="add del">
          <ac:chgData name="Paloma da Silva Mendes Parud" userId="a26b52496f3c1365" providerId="LiveId" clId="{CFE8F880-61BC-4384-8E97-D92DC7DDCB77}" dt="2022-04-25T19:05:41.524" v="3400" actId="26606"/>
          <ac:spMkLst>
            <pc:docMk/>
            <pc:sldMk cId="816845744" sldId="273"/>
            <ac:spMk id="21" creationId="{DDE5FB8C-CC3F-4C24-BF4F-1B5999DE6851}"/>
          </ac:spMkLst>
        </pc:spChg>
        <pc:spChg chg="add del">
          <ac:chgData name="Paloma da Silva Mendes Parud" userId="a26b52496f3c1365" providerId="LiveId" clId="{CFE8F880-61BC-4384-8E97-D92DC7DDCB77}" dt="2022-04-25T18:56:41.876" v="3367" actId="26606"/>
          <ac:spMkLst>
            <pc:docMk/>
            <pc:sldMk cId="816845744" sldId="273"/>
            <ac:spMk id="45" creationId="{933B46D5-42D5-4194-B895-B45DCFF2230F}"/>
          </ac:spMkLst>
        </pc:spChg>
        <pc:spChg chg="add del">
          <ac:chgData name="Paloma da Silva Mendes Parud" userId="a26b52496f3c1365" providerId="LiveId" clId="{CFE8F880-61BC-4384-8E97-D92DC7DDCB77}" dt="2022-04-25T18:56:41.876" v="3367" actId="26606"/>
          <ac:spMkLst>
            <pc:docMk/>
            <pc:sldMk cId="816845744" sldId="273"/>
            <ac:spMk id="46" creationId="{083A6575-45DF-4CD7-8E7D-50E51B82D5C2}"/>
          </ac:spMkLst>
        </pc:spChg>
        <pc:spChg chg="add del mod">
          <ac:chgData name="Paloma da Silva Mendes Parud" userId="a26b52496f3c1365" providerId="LiveId" clId="{CFE8F880-61BC-4384-8E97-D92DC7DDCB77}" dt="2022-04-25T19:24:00.484" v="3475" actId="22"/>
          <ac:spMkLst>
            <pc:docMk/>
            <pc:sldMk cId="816845744" sldId="273"/>
            <ac:spMk id="48" creationId="{CBB22088-E331-4BA0-8EE4-8DB55A436662}"/>
          </ac:spMkLst>
        </pc:spChg>
        <pc:spChg chg="add del">
          <ac:chgData name="Paloma da Silva Mendes Parud" userId="a26b52496f3c1365" providerId="LiveId" clId="{CFE8F880-61BC-4384-8E97-D92DC7DDCB77}" dt="2022-04-25T18:57:05.141" v="3371" actId="26606"/>
          <ac:spMkLst>
            <pc:docMk/>
            <pc:sldMk cId="816845744" sldId="273"/>
            <ac:spMk id="50" creationId="{3D66C6E3-EBD2-40B7-8FD8-D6D2250FC482}"/>
          </ac:spMkLst>
        </pc:spChg>
        <pc:spChg chg="add del">
          <ac:chgData name="Paloma da Silva Mendes Parud" userId="a26b52496f3c1365" providerId="LiveId" clId="{CFE8F880-61BC-4384-8E97-D92DC7DDCB77}" dt="2022-04-25T18:57:34.676" v="3377" actId="700"/>
          <ac:spMkLst>
            <pc:docMk/>
            <pc:sldMk cId="816845744" sldId="273"/>
            <ac:spMk id="55" creationId="{C068D0EE-C6C8-484A-AFB7-3602BA27F8CD}"/>
          </ac:spMkLst>
        </pc:spChg>
        <pc:spChg chg="add mod">
          <ac:chgData name="Paloma da Silva Mendes Parud" userId="a26b52496f3c1365" providerId="LiveId" clId="{CFE8F880-61BC-4384-8E97-D92DC7DDCB77}" dt="2022-04-25T23:25:12.502" v="4078" actId="1076"/>
          <ac:spMkLst>
            <pc:docMk/>
            <pc:sldMk cId="816845744" sldId="273"/>
            <ac:spMk id="56" creationId="{F0C2685D-1C08-69D6-8576-3F7662F2C0EB}"/>
          </ac:spMkLst>
        </pc:spChg>
        <pc:spChg chg="add del">
          <ac:chgData name="Paloma da Silva Mendes Parud" userId="a26b52496f3c1365" providerId="LiveId" clId="{CFE8F880-61BC-4384-8E97-D92DC7DDCB77}" dt="2022-04-25T18:57:34.676" v="3377" actId="700"/>
          <ac:spMkLst>
            <pc:docMk/>
            <pc:sldMk cId="816845744" sldId="273"/>
            <ac:spMk id="57" creationId="{DDE5FB8C-CC3F-4C24-BF4F-1B5999DE6851}"/>
          </ac:spMkLst>
        </pc:spChg>
        <pc:spChg chg="add del">
          <ac:chgData name="Paloma da Silva Mendes Parud" userId="a26b52496f3c1365" providerId="LiveId" clId="{CFE8F880-61BC-4384-8E97-D92DC7DDCB77}" dt="2022-04-25T23:08:34.554" v="4015"/>
          <ac:spMkLst>
            <pc:docMk/>
            <pc:sldMk cId="816845744" sldId="273"/>
            <ac:spMk id="59" creationId="{6697F791-5FFA-4164-899F-EB52EA72B024}"/>
          </ac:spMkLst>
        </pc:spChg>
        <pc:spChg chg="add del">
          <ac:chgData name="Paloma da Silva Mendes Parud" userId="a26b52496f3c1365" providerId="LiveId" clId="{CFE8F880-61BC-4384-8E97-D92DC7DDCB77}" dt="2022-04-25T23:08:34.554" v="4015"/>
          <ac:spMkLst>
            <pc:docMk/>
            <pc:sldMk cId="816845744" sldId="273"/>
            <ac:spMk id="63" creationId="{B773AB25-A422-41AA-9737-5E04C1966DE1}"/>
          </ac:spMkLst>
        </pc:spChg>
        <pc:spChg chg="add mod">
          <ac:chgData name="Paloma da Silva Mendes Parud" userId="a26b52496f3c1365" providerId="LiveId" clId="{CFE8F880-61BC-4384-8E97-D92DC7DDCB77}" dt="2022-04-25T23:18:47.290" v="4045" actId="207"/>
          <ac:spMkLst>
            <pc:docMk/>
            <pc:sldMk cId="816845744" sldId="273"/>
            <ac:spMk id="97" creationId="{1BEE778C-3315-470D-AA5E-A8781BEBDD89}"/>
          </ac:spMkLst>
        </pc:spChg>
        <pc:grpChg chg="add del">
          <ac:chgData name="Paloma da Silva Mendes Parud" userId="a26b52496f3c1365" providerId="LiveId" clId="{CFE8F880-61BC-4384-8E97-D92DC7DDCB77}" dt="2022-04-25T18:56:41.876" v="3367" actId="26606"/>
          <ac:grpSpMkLst>
            <pc:docMk/>
            <pc:sldMk cId="816845744" sldId="273"/>
            <ac:grpSpMk id="47" creationId="{18896DCC-8879-4CF3-BB2D-0C535C80597E}"/>
          </ac:grpSpMkLst>
        </pc:grpChg>
        <pc:grpChg chg="add del">
          <ac:chgData name="Paloma da Silva Mendes Parud" userId="a26b52496f3c1365" providerId="LiveId" clId="{CFE8F880-61BC-4384-8E97-D92DC7DDCB77}" dt="2022-04-25T23:08:34.554" v="4015"/>
          <ac:grpSpMkLst>
            <pc:docMk/>
            <pc:sldMk cId="816845744" sldId="273"/>
            <ac:grpSpMk id="67" creationId="{6AD0D387-1584-4477-B5F8-52B50D4F2205}"/>
          </ac:grpSpMkLst>
        </pc:grpChg>
        <pc:picChg chg="add del mod">
          <ac:chgData name="Paloma da Silva Mendes Parud" userId="a26b52496f3c1365" providerId="LiveId" clId="{CFE8F880-61BC-4384-8E97-D92DC7DDCB77}" dt="2022-04-25T18:57:37.040" v="3378" actId="478"/>
          <ac:picMkLst>
            <pc:docMk/>
            <pc:sldMk cId="816845744" sldId="273"/>
            <ac:picMk id="3" creationId="{DBA3CFAD-D3B4-48FF-92D9-DF9A8D84812A}"/>
          </ac:picMkLst>
        </pc:picChg>
        <pc:picChg chg="add del">
          <ac:chgData name="Paloma da Silva Mendes Parud" userId="a26b52496f3c1365" providerId="LiveId" clId="{CFE8F880-61BC-4384-8E97-D92DC7DDCB77}" dt="2022-04-25T18:58:15.090" v="3380" actId="22"/>
          <ac:picMkLst>
            <pc:docMk/>
            <pc:sldMk cId="816845744" sldId="273"/>
            <ac:picMk id="5" creationId="{230DF7ED-DB9B-40CF-9FBB-916B21B97E77}"/>
          </ac:picMkLst>
        </pc:picChg>
        <pc:picChg chg="add del mod">
          <ac:chgData name="Paloma da Silva Mendes Parud" userId="a26b52496f3c1365" providerId="LiveId" clId="{CFE8F880-61BC-4384-8E97-D92DC7DDCB77}" dt="2022-04-25T19:05:44.228" v="3408" actId="22"/>
          <ac:picMkLst>
            <pc:docMk/>
            <pc:sldMk cId="816845744" sldId="273"/>
            <ac:picMk id="7" creationId="{4EC032A3-B21C-458C-AC15-8B1F6F3DD290}"/>
          </ac:picMkLst>
        </pc:picChg>
        <pc:picChg chg="add del">
          <ac:chgData name="Paloma da Silva Mendes Parud" userId="a26b52496f3c1365" providerId="LiveId" clId="{CFE8F880-61BC-4384-8E97-D92DC7DDCB77}" dt="2022-04-25T18:57:05.141" v="3371" actId="26606"/>
          <ac:picMkLst>
            <pc:docMk/>
            <pc:sldMk cId="816845744" sldId="273"/>
            <ac:picMk id="49" creationId="{6D651BB0-1DFD-4941-83DD-704006F6B139}"/>
          </ac:picMkLst>
        </pc:picChg>
        <pc:picChg chg="add mod ord">
          <ac:chgData name="Paloma da Silva Mendes Parud" userId="a26b52496f3c1365" providerId="LiveId" clId="{CFE8F880-61BC-4384-8E97-D92DC7DDCB77}" dt="2022-04-25T23:18:26.786" v="4044" actId="1076"/>
          <ac:picMkLst>
            <pc:docMk/>
            <pc:sldMk cId="816845744" sldId="273"/>
            <ac:picMk id="52" creationId="{D8C1A9FD-1B39-46B8-B359-F2CC72E17E83}"/>
          </ac:picMkLst>
        </pc:picChg>
        <pc:picChg chg="add del">
          <ac:chgData name="Paloma da Silva Mendes Parud" userId="a26b52496f3c1365" providerId="LiveId" clId="{CFE8F880-61BC-4384-8E97-D92DC7DDCB77}" dt="2022-04-25T23:08:34.554" v="4015"/>
          <ac:picMkLst>
            <pc:docMk/>
            <pc:sldMk cId="816845744" sldId="273"/>
            <ac:picMk id="61" creationId="{4E28A1A9-FB81-4816-AAEA-C3B430946951}"/>
          </ac:picMkLst>
        </pc:picChg>
        <pc:picChg chg="add del">
          <ac:chgData name="Paloma da Silva Mendes Parud" userId="a26b52496f3c1365" providerId="LiveId" clId="{CFE8F880-61BC-4384-8E97-D92DC7DDCB77}" dt="2022-04-25T23:08:34.554" v="4015"/>
          <ac:picMkLst>
            <pc:docMk/>
            <pc:sldMk cId="816845744" sldId="273"/>
            <ac:picMk id="65" creationId="{AF0552B8-DE8C-40DF-B29F-1728E6A10619}"/>
          </ac:picMkLst>
        </pc:picChg>
        <pc:picChg chg="add mod">
          <ac:chgData name="Paloma da Silva Mendes Parud" userId="a26b52496f3c1365" providerId="LiveId" clId="{CFE8F880-61BC-4384-8E97-D92DC7DDCB77}" dt="2022-04-25T19:32:26.232" v="3498" actId="1076"/>
          <ac:picMkLst>
            <pc:docMk/>
            <pc:sldMk cId="816845744" sldId="273"/>
            <ac:picMk id="95" creationId="{D6E80A89-54F7-452D-8C6A-5368A460E3DD}"/>
          </ac:picMkLst>
        </pc:picChg>
        <pc:cxnChg chg="add mod">
          <ac:chgData name="Paloma da Silva Mendes Parud" userId="a26b52496f3c1365" providerId="LiveId" clId="{CFE8F880-61BC-4384-8E97-D92DC7DDCB77}" dt="2022-04-25T23:17:55.766" v="4041" actId="14100"/>
          <ac:cxnSpMkLst>
            <pc:docMk/>
            <pc:sldMk cId="816845744" sldId="273"/>
            <ac:cxnSpMk id="96" creationId="{1624BF2D-DC08-4780-B10E-ED7857E88FB5}"/>
          </ac:cxnSpMkLst>
        </pc:cxnChg>
      </pc:sldChg>
      <pc:sldChg chg="addSp delSp modSp new mod setBg modClrScheme delDesignElem chgLayout">
        <pc:chgData name="Paloma da Silva Mendes Parud" userId="a26b52496f3c1365" providerId="LiveId" clId="{CFE8F880-61BC-4384-8E97-D92DC7DDCB77}" dt="2022-04-25T23:22:29.931" v="4068" actId="207"/>
        <pc:sldMkLst>
          <pc:docMk/>
          <pc:sldMk cId="2304144264" sldId="274"/>
        </pc:sldMkLst>
        <pc:spChg chg="del">
          <ac:chgData name="Paloma da Silva Mendes Parud" userId="a26b52496f3c1365" providerId="LiveId" clId="{CFE8F880-61BC-4384-8E97-D92DC7DDCB77}" dt="2022-04-25T21:55:37.685" v="3710" actId="700"/>
          <ac:spMkLst>
            <pc:docMk/>
            <pc:sldMk cId="2304144264" sldId="274"/>
            <ac:spMk id="2" creationId="{5DFD45DB-73B8-4AFD-A8B2-03667E0C4C86}"/>
          </ac:spMkLst>
        </pc:spChg>
        <pc:spChg chg="del">
          <ac:chgData name="Paloma da Silva Mendes Parud" userId="a26b52496f3c1365" providerId="LiveId" clId="{CFE8F880-61BC-4384-8E97-D92DC7DDCB77}" dt="2022-04-25T21:55:37.685" v="3710" actId="700"/>
          <ac:spMkLst>
            <pc:docMk/>
            <pc:sldMk cId="2304144264" sldId="274"/>
            <ac:spMk id="3" creationId="{D67D2219-636C-4F51-BA80-C805D8A65B4E}"/>
          </ac:spMkLst>
        </pc:spChg>
        <pc:spChg chg="add del mod">
          <ac:chgData name="Paloma da Silva Mendes Parud" userId="a26b52496f3c1365" providerId="LiveId" clId="{CFE8F880-61BC-4384-8E97-D92DC7DDCB77}" dt="2022-04-25T22:24:44.270" v="3953" actId="478"/>
          <ac:spMkLst>
            <pc:docMk/>
            <pc:sldMk cId="2304144264" sldId="274"/>
            <ac:spMk id="6" creationId="{85507293-9F50-45C3-8489-D1DF8CAE2470}"/>
          </ac:spMkLst>
        </pc:spChg>
        <pc:spChg chg="add del mod">
          <ac:chgData name="Paloma da Silva Mendes Parud" userId="a26b52496f3c1365" providerId="LiveId" clId="{CFE8F880-61BC-4384-8E97-D92DC7DDCB77}" dt="2022-04-25T22:49:21.485" v="4010" actId="14100"/>
          <ac:spMkLst>
            <pc:docMk/>
            <pc:sldMk cId="2304144264" sldId="274"/>
            <ac:spMk id="7" creationId="{982BBCFF-32BC-4D2E-A56F-B5B4BC49052F}"/>
          </ac:spMkLst>
        </pc:spChg>
        <pc:spChg chg="add mod">
          <ac:chgData name="Paloma da Silva Mendes Parud" userId="a26b52496f3c1365" providerId="LiveId" clId="{CFE8F880-61BC-4384-8E97-D92DC7DDCB77}" dt="2022-04-25T22:28:38.016" v="3964" actId="13822"/>
          <ac:spMkLst>
            <pc:docMk/>
            <pc:sldMk cId="2304144264" sldId="274"/>
            <ac:spMk id="8" creationId="{A5B3F3B8-E538-4B74-A63E-30D9E4B82CDA}"/>
          </ac:spMkLst>
        </pc:spChg>
        <pc:spChg chg="add mod">
          <ac:chgData name="Paloma da Silva Mendes Parud" userId="a26b52496f3c1365" providerId="LiveId" clId="{CFE8F880-61BC-4384-8E97-D92DC7DDCB77}" dt="2022-04-25T23:22:12.541" v="4066" actId="207"/>
          <ac:spMkLst>
            <pc:docMk/>
            <pc:sldMk cId="2304144264" sldId="274"/>
            <ac:spMk id="9" creationId="{002EFD94-3C4F-4AE4-9D43-6408E84BB049}"/>
          </ac:spMkLst>
        </pc:spChg>
        <pc:spChg chg="add mod">
          <ac:chgData name="Paloma da Silva Mendes Parud" userId="a26b52496f3c1365" providerId="LiveId" clId="{CFE8F880-61BC-4384-8E97-D92DC7DDCB77}" dt="2022-04-25T23:22:19.830" v="4067" actId="207"/>
          <ac:spMkLst>
            <pc:docMk/>
            <pc:sldMk cId="2304144264" sldId="274"/>
            <ac:spMk id="10" creationId="{294C9E28-896A-49C9-A6AD-B2219DE2E36E}"/>
          </ac:spMkLst>
        </pc:spChg>
        <pc:spChg chg="add del">
          <ac:chgData name="Paloma da Silva Mendes Parud" userId="a26b52496f3c1365" providerId="LiveId" clId="{CFE8F880-61BC-4384-8E97-D92DC7DDCB77}" dt="2022-04-25T23:08:34.554" v="4015"/>
          <ac:spMkLst>
            <pc:docMk/>
            <pc:sldMk cId="2304144264" sldId="274"/>
            <ac:spMk id="11" creationId="{DFE88786-7EC9-4CF1-8553-2C3021944882}"/>
          </ac:spMkLst>
        </pc:spChg>
        <pc:spChg chg="add mod">
          <ac:chgData name="Paloma da Silva Mendes Parud" userId="a26b52496f3c1365" providerId="LiveId" clId="{CFE8F880-61BC-4384-8E97-D92DC7DDCB77}" dt="2022-04-25T23:22:29.931" v="4068" actId="207"/>
          <ac:spMkLst>
            <pc:docMk/>
            <pc:sldMk cId="2304144264" sldId="274"/>
            <ac:spMk id="12" creationId="{679DD276-0522-481D-85F4-00500906093C}"/>
          </ac:spMkLst>
        </pc:spChg>
        <pc:spChg chg="add del mod">
          <ac:chgData name="Paloma da Silva Mendes Parud" userId="a26b52496f3c1365" providerId="LiveId" clId="{CFE8F880-61BC-4384-8E97-D92DC7DDCB77}" dt="2022-04-25T22:24:46.645" v="3955" actId="11529"/>
          <ac:spMkLst>
            <pc:docMk/>
            <pc:sldMk cId="2304144264" sldId="274"/>
            <ac:spMk id="16" creationId="{2519201E-F266-45A4-91D9-A8DC5623FD26}"/>
          </ac:spMkLst>
        </pc:spChg>
        <pc:spChg chg="add mod">
          <ac:chgData name="Paloma da Silva Mendes Parud" userId="a26b52496f3c1365" providerId="LiveId" clId="{CFE8F880-61BC-4384-8E97-D92DC7DDCB77}" dt="2022-04-25T22:30:39.021" v="3973" actId="13822"/>
          <ac:spMkLst>
            <pc:docMk/>
            <pc:sldMk cId="2304144264" sldId="274"/>
            <ac:spMk id="52" creationId="{065313C1-13CE-4F6F-8894-53BB468ADEF5}"/>
          </ac:spMkLst>
        </pc:spChg>
        <pc:spChg chg="add mod">
          <ac:chgData name="Paloma da Silva Mendes Parud" userId="a26b52496f3c1365" providerId="LiveId" clId="{CFE8F880-61BC-4384-8E97-D92DC7DDCB77}" dt="2022-04-25T22:31:39.201" v="3976" actId="13822"/>
          <ac:spMkLst>
            <pc:docMk/>
            <pc:sldMk cId="2304144264" sldId="274"/>
            <ac:spMk id="64" creationId="{FB083F1C-EC0A-463F-B3B2-158DC2A5D08D}"/>
          </ac:spMkLst>
        </pc:spChg>
        <pc:spChg chg="add mod">
          <ac:chgData name="Paloma da Silva Mendes Parud" userId="a26b52496f3c1365" providerId="LiveId" clId="{CFE8F880-61BC-4384-8E97-D92DC7DDCB77}" dt="2022-04-25T22:33:13.705" v="3986" actId="1076"/>
          <ac:spMkLst>
            <pc:docMk/>
            <pc:sldMk cId="2304144264" sldId="274"/>
            <ac:spMk id="65" creationId="{FB986504-D8F7-44B5-B1B6-45419A75393E}"/>
          </ac:spMkLst>
        </pc:spChg>
        <pc:spChg chg="add mod">
          <ac:chgData name="Paloma da Silva Mendes Parud" userId="a26b52496f3c1365" providerId="LiveId" clId="{CFE8F880-61BC-4384-8E97-D92DC7DDCB77}" dt="2022-04-25T22:36:35.937" v="4001" actId="1076"/>
          <ac:spMkLst>
            <pc:docMk/>
            <pc:sldMk cId="2304144264" sldId="274"/>
            <ac:spMk id="71" creationId="{ECC48057-2322-430B-8F16-48405E057C37}"/>
          </ac:spMkLst>
        </pc:spChg>
        <pc:grpChg chg="add del">
          <ac:chgData name="Paloma da Silva Mendes Parud" userId="a26b52496f3c1365" providerId="LiveId" clId="{CFE8F880-61BC-4384-8E97-D92DC7DDCB77}" dt="2022-04-25T23:08:34.554" v="4015"/>
          <ac:grpSpMkLst>
            <pc:docMk/>
            <pc:sldMk cId="2304144264" sldId="274"/>
            <ac:grpSpMk id="17" creationId="{AFCC34F2-8A34-4176-9DCF-3E14806B31C9}"/>
          </ac:grpSpMkLst>
        </pc:grpChg>
        <pc:grpChg chg="add del">
          <ac:chgData name="Paloma da Silva Mendes Parud" userId="a26b52496f3c1365" providerId="LiveId" clId="{CFE8F880-61BC-4384-8E97-D92DC7DDCB77}" dt="2022-04-25T23:08:34.554" v="4015"/>
          <ac:grpSpMkLst>
            <pc:docMk/>
            <pc:sldMk cId="2304144264" sldId="274"/>
            <ac:grpSpMk id="53" creationId="{6EBD291B-DF20-4DC7-B790-C0E2209CC840}"/>
          </ac:grpSpMkLst>
        </pc:grpChg>
        <pc:graphicFrameChg chg="add del mod">
          <ac:chgData name="Paloma da Silva Mendes Parud" userId="a26b52496f3c1365" providerId="LiveId" clId="{CFE8F880-61BC-4384-8E97-D92DC7DDCB77}" dt="2022-04-25T22:15:59.118" v="3885" actId="12084"/>
          <ac:graphicFrameMkLst>
            <pc:docMk/>
            <pc:sldMk cId="2304144264" sldId="274"/>
            <ac:graphicFrameMk id="14" creationId="{9DD4D532-F1FB-4F31-8AC1-C38D0509714E}"/>
          </ac:graphicFrameMkLst>
        </pc:graphicFrameChg>
        <pc:picChg chg="add mod">
          <ac:chgData name="Paloma da Silva Mendes Parud" userId="a26b52496f3c1365" providerId="LiveId" clId="{CFE8F880-61BC-4384-8E97-D92DC7DDCB77}" dt="2022-04-25T21:59:48.346" v="3716" actId="1440"/>
          <ac:picMkLst>
            <pc:docMk/>
            <pc:sldMk cId="2304144264" sldId="274"/>
            <ac:picMk id="5" creationId="{7E776CB9-8EC3-46DE-84FF-8E32DAB1EE37}"/>
          </ac:picMkLst>
        </pc:picChg>
        <pc:picChg chg="add del">
          <ac:chgData name="Paloma da Silva Mendes Parud" userId="a26b52496f3c1365" providerId="LiveId" clId="{CFE8F880-61BC-4384-8E97-D92DC7DDCB77}" dt="2022-04-25T23:08:34.554" v="4015"/>
          <ac:picMkLst>
            <pc:docMk/>
            <pc:sldMk cId="2304144264" sldId="274"/>
            <ac:picMk id="13" creationId="{86D8F06D-0176-412D-A69C-AF7042B7EE96}"/>
          </ac:picMkLst>
        </pc:picChg>
        <pc:picChg chg="add del">
          <ac:chgData name="Paloma da Silva Mendes Parud" userId="a26b52496f3c1365" providerId="LiveId" clId="{CFE8F880-61BC-4384-8E97-D92DC7DDCB77}" dt="2022-04-25T23:08:34.554" v="4015"/>
          <ac:picMkLst>
            <pc:docMk/>
            <pc:sldMk cId="2304144264" sldId="274"/>
            <ac:picMk id="15" creationId="{815562A4-61AD-4BDB-9BDB-34860AE47A55}"/>
          </ac:picMkLst>
        </pc:picChg>
        <pc:picChg chg="add mod">
          <ac:chgData name="Paloma da Silva Mendes Parud" userId="a26b52496f3c1365" providerId="LiveId" clId="{CFE8F880-61BC-4384-8E97-D92DC7DDCB77}" dt="2022-04-25T22:34:28.076" v="3990" actId="1076"/>
          <ac:picMkLst>
            <pc:docMk/>
            <pc:sldMk cId="2304144264" sldId="274"/>
            <ac:picMk id="66" creationId="{C847687D-173A-43F3-8CA7-20BD6BD4B118}"/>
          </ac:picMkLst>
        </pc:picChg>
        <pc:cxnChg chg="add mod">
          <ac:chgData name="Paloma da Silva Mendes Parud" userId="a26b52496f3c1365" providerId="LiveId" clId="{CFE8F880-61BC-4384-8E97-D92DC7DDCB77}" dt="2022-04-25T23:19:53.306" v="4046" actId="692"/>
          <ac:cxnSpMkLst>
            <pc:docMk/>
            <pc:sldMk cId="2304144264" sldId="274"/>
            <ac:cxnSpMk id="67" creationId="{C5A7A2F3-2972-4002-AC39-4CED3DE98E55}"/>
          </ac:cxnSpMkLst>
        </pc:cxnChg>
        <pc:cxnChg chg="add del mod">
          <ac:chgData name="Paloma da Silva Mendes Parud" userId="a26b52496f3c1365" providerId="LiveId" clId="{CFE8F880-61BC-4384-8E97-D92DC7DDCB77}" dt="2022-04-25T22:35:08.069" v="3994"/>
          <ac:cxnSpMkLst>
            <pc:docMk/>
            <pc:sldMk cId="2304144264" sldId="274"/>
            <ac:cxnSpMk id="68" creationId="{9A77449B-FDDF-4F0E-9034-3FF13F9ACCA0}"/>
          </ac:cxnSpMkLst>
        </pc:cxnChg>
        <pc:cxnChg chg="add del mod">
          <ac:chgData name="Paloma da Silva Mendes Parud" userId="a26b52496f3c1365" providerId="LiveId" clId="{CFE8F880-61BC-4384-8E97-D92DC7DDCB77}" dt="2022-04-25T22:35:30.552" v="3996"/>
          <ac:cxnSpMkLst>
            <pc:docMk/>
            <pc:sldMk cId="2304144264" sldId="274"/>
            <ac:cxnSpMk id="69" creationId="{D76F0009-066D-44D5-A437-C115E1ADD96C}"/>
          </ac:cxnSpMkLst>
        </pc:cxnChg>
      </pc:sldChg>
      <pc:sldChg chg="addSp delSp modSp new del mod setBg modClrScheme chgLayout">
        <pc:chgData name="Paloma da Silva Mendes Parud" userId="a26b52496f3c1365" providerId="LiveId" clId="{CFE8F880-61BC-4384-8E97-D92DC7DDCB77}" dt="2022-04-25T21:52:47.736" v="3708" actId="2696"/>
        <pc:sldMkLst>
          <pc:docMk/>
          <pc:sldMk cId="3318148138" sldId="274"/>
        </pc:sldMkLst>
        <pc:spChg chg="mod ord">
          <ac:chgData name="Paloma da Silva Mendes Parud" userId="a26b52496f3c1365" providerId="LiveId" clId="{CFE8F880-61BC-4384-8E97-D92DC7DDCB77}" dt="2022-04-25T21:52:12.932" v="3705"/>
          <ac:spMkLst>
            <pc:docMk/>
            <pc:sldMk cId="3318148138" sldId="274"/>
            <ac:spMk id="2" creationId="{9D077BB4-132C-4477-ABAA-AAEA1DBDA491}"/>
          </ac:spMkLst>
        </pc:spChg>
        <pc:spChg chg="add del mod ord">
          <ac:chgData name="Paloma da Silva Mendes Parud" userId="a26b52496f3c1365" providerId="LiveId" clId="{CFE8F880-61BC-4384-8E97-D92DC7DDCB77}" dt="2022-04-25T21:38:52.105" v="3668" actId="14100"/>
          <ac:spMkLst>
            <pc:docMk/>
            <pc:sldMk cId="3318148138" sldId="274"/>
            <ac:spMk id="3" creationId="{C25A2899-395D-47C9-9C1E-26014389F8BF}"/>
          </ac:spMkLst>
        </pc:spChg>
        <pc:spChg chg="add del mod ord">
          <ac:chgData name="Paloma da Silva Mendes Parud" userId="a26b52496f3c1365" providerId="LiveId" clId="{CFE8F880-61BC-4384-8E97-D92DC7DDCB77}" dt="2022-04-25T21:23:04.657" v="3628" actId="26606"/>
          <ac:spMkLst>
            <pc:docMk/>
            <pc:sldMk cId="3318148138" sldId="274"/>
            <ac:spMk id="4" creationId="{9BFBD07B-F56B-458B-AE80-19E4035AEFF5}"/>
          </ac:spMkLst>
        </pc:spChg>
        <pc:spChg chg="add del">
          <ac:chgData name="Paloma da Silva Mendes Parud" userId="a26b52496f3c1365" providerId="LiveId" clId="{CFE8F880-61BC-4384-8E97-D92DC7DDCB77}" dt="2022-04-25T21:21:42.091" v="3622" actId="26606"/>
          <ac:spMkLst>
            <pc:docMk/>
            <pc:sldMk cId="3318148138" sldId="274"/>
            <ac:spMk id="9" creationId="{C6270675-9512-4978-8583-36659256EE23}"/>
          </ac:spMkLst>
        </pc:spChg>
        <pc:spChg chg="add mod">
          <ac:chgData name="Paloma da Silva Mendes Parud" userId="a26b52496f3c1365" providerId="LiveId" clId="{CFE8F880-61BC-4384-8E97-D92DC7DDCB77}" dt="2022-04-25T21:52:30.450" v="3706" actId="478"/>
          <ac:spMkLst>
            <pc:docMk/>
            <pc:sldMk cId="3318148138" sldId="274"/>
            <ac:spMk id="15" creationId="{1F8E69F0-6CB2-445A-9E83-D9CA085508BD}"/>
          </ac:spMkLst>
        </pc:spChg>
        <pc:graphicFrameChg chg="add del">
          <ac:chgData name="Paloma da Silva Mendes Parud" userId="a26b52496f3c1365" providerId="LiveId" clId="{CFE8F880-61BC-4384-8E97-D92DC7DDCB77}" dt="2022-04-25T21:21:42.091" v="3622" actId="26606"/>
          <ac:graphicFrameMkLst>
            <pc:docMk/>
            <pc:sldMk cId="3318148138" sldId="274"/>
            <ac:graphicFrameMk id="5" creationId="{8A5B2852-B046-DCED-1FC9-08A67F8026DD}"/>
          </ac:graphicFrameMkLst>
        </pc:graphicFrameChg>
        <pc:graphicFrameChg chg="add del mod modGraphic">
          <ac:chgData name="Paloma da Silva Mendes Parud" userId="a26b52496f3c1365" providerId="LiveId" clId="{CFE8F880-61BC-4384-8E97-D92DC7DDCB77}" dt="2022-04-25T21:52:30.450" v="3706" actId="478"/>
          <ac:graphicFrameMkLst>
            <pc:docMk/>
            <pc:sldMk cId="3318148138" sldId="274"/>
            <ac:graphicFrameMk id="6" creationId="{3E9720E5-7A1D-6F7A-8E38-8B1FFB8DCFC8}"/>
          </ac:graphicFrameMkLst>
        </pc:graphicFrameChg>
        <pc:picChg chg="add del mod">
          <ac:chgData name="Paloma da Silva Mendes Parud" userId="a26b52496f3c1365" providerId="LiveId" clId="{CFE8F880-61BC-4384-8E97-D92DC7DDCB77}" dt="2022-04-25T21:52:34.064" v="3707" actId="478"/>
          <ac:picMkLst>
            <pc:docMk/>
            <pc:sldMk cId="3318148138" sldId="274"/>
            <ac:picMk id="8" creationId="{8692BD28-625C-422F-8CBD-2350744194AD}"/>
          </ac:picMkLst>
        </pc:picChg>
        <pc:picChg chg="add del mod">
          <ac:chgData name="Paloma da Silva Mendes Parud" userId="a26b52496f3c1365" providerId="LiveId" clId="{CFE8F880-61BC-4384-8E97-D92DC7DDCB77}" dt="2022-04-25T21:42:06.825" v="3678" actId="478"/>
          <ac:picMkLst>
            <pc:docMk/>
            <pc:sldMk cId="3318148138" sldId="274"/>
            <ac:picMk id="11" creationId="{DE74C711-F1BA-4C82-A51A-1B8F2E01A249}"/>
          </ac:picMkLst>
        </pc:picChg>
        <pc:picChg chg="add del mod">
          <ac:chgData name="Paloma da Silva Mendes Parud" userId="a26b52496f3c1365" providerId="LiveId" clId="{CFE8F880-61BC-4384-8E97-D92DC7DDCB77}" dt="2022-04-25T21:51:24.461" v="3700" actId="478"/>
          <ac:picMkLst>
            <pc:docMk/>
            <pc:sldMk cId="3318148138" sldId="274"/>
            <ac:picMk id="13" creationId="{372422C5-DACE-4452-8D30-BC4611D14D86}"/>
          </ac:picMkLst>
        </pc:picChg>
      </pc:sldChg>
      <pc:sldChg chg="addSp delSp modSp new mod setBg">
        <pc:chgData name="Paloma da Silva Mendes Parud" userId="a26b52496f3c1365" providerId="LiveId" clId="{CFE8F880-61BC-4384-8E97-D92DC7DDCB77}" dt="2022-04-25T23:57:58.359" v="4094" actId="26606"/>
        <pc:sldMkLst>
          <pc:docMk/>
          <pc:sldMk cId="1961542770" sldId="275"/>
        </pc:sldMkLst>
        <pc:spChg chg="add del">
          <ac:chgData name="Paloma da Silva Mendes Parud" userId="a26b52496f3c1365" providerId="LiveId" clId="{CFE8F880-61BC-4384-8E97-D92DC7DDCB77}" dt="2022-04-25T23:57:55.069" v="4092" actId="26606"/>
          <ac:spMkLst>
            <pc:docMk/>
            <pc:sldMk cId="1961542770" sldId="275"/>
            <ac:spMk id="7" creationId="{5FC14DC2-4A54-40AC-8EF3-06CEBE60D805}"/>
          </ac:spMkLst>
        </pc:spChg>
        <pc:spChg chg="add del">
          <ac:chgData name="Paloma da Silva Mendes Parud" userId="a26b52496f3c1365" providerId="LiveId" clId="{CFE8F880-61BC-4384-8E97-D92DC7DDCB77}" dt="2022-04-25T23:57:55.069" v="4092" actId="26606"/>
          <ac:spMkLst>
            <pc:docMk/>
            <pc:sldMk cId="1961542770" sldId="275"/>
            <ac:spMk id="9" creationId="{E8EC2BBA-55E7-4DA8-AF56-7DBA1F8191B3}"/>
          </ac:spMkLst>
        </pc:spChg>
        <pc:spChg chg="add del">
          <ac:chgData name="Paloma da Silva Mendes Parud" userId="a26b52496f3c1365" providerId="LiveId" clId="{CFE8F880-61BC-4384-8E97-D92DC7DDCB77}" dt="2022-04-25T23:57:58.359" v="4094" actId="26606"/>
          <ac:spMkLst>
            <pc:docMk/>
            <pc:sldMk cId="1961542770" sldId="275"/>
            <ac:spMk id="11" creationId="{E22AC1FF-9472-4A93-BE19-AE0C24FE5374}"/>
          </ac:spMkLst>
        </pc:spChg>
        <pc:spChg chg="add del">
          <ac:chgData name="Paloma da Silva Mendes Parud" userId="a26b52496f3c1365" providerId="LiveId" clId="{CFE8F880-61BC-4384-8E97-D92DC7DDCB77}" dt="2022-04-25T23:57:58.359" v="4094" actId="26606"/>
          <ac:spMkLst>
            <pc:docMk/>
            <pc:sldMk cId="1961542770" sldId="275"/>
            <ac:spMk id="12" creationId="{C06A1397-64E0-4853-ADE2-3EE143B26851}"/>
          </ac:spMkLst>
        </pc:spChg>
        <pc:picChg chg="add mod">
          <ac:chgData name="Paloma da Silva Mendes Parud" userId="a26b52496f3c1365" providerId="LiveId" clId="{CFE8F880-61BC-4384-8E97-D92DC7DDCB77}" dt="2022-04-25T23:57:58.359" v="4094" actId="26606"/>
          <ac:picMkLst>
            <pc:docMk/>
            <pc:sldMk cId="1961542770" sldId="275"/>
            <ac:picMk id="2" creationId="{2483EF8C-E713-42BC-81A1-72F350745AA1}"/>
          </ac:picMkLst>
        </pc:picChg>
      </pc:sldChg>
      <pc:sldChg chg="addSp delSp modSp new mod setBg modClrScheme chgLayout">
        <pc:chgData name="Paloma da Silva Mendes Parud" userId="a26b52496f3c1365" providerId="LiveId" clId="{CFE8F880-61BC-4384-8E97-D92DC7DDCB77}" dt="2022-04-26T00:50:47.213" v="4344" actId="1076"/>
        <pc:sldMkLst>
          <pc:docMk/>
          <pc:sldMk cId="389549718" sldId="276"/>
        </pc:sldMkLst>
        <pc:spChg chg="add mod">
          <ac:chgData name="Paloma da Silva Mendes Parud" userId="a26b52496f3c1365" providerId="LiveId" clId="{CFE8F880-61BC-4384-8E97-D92DC7DDCB77}" dt="2022-04-26T00:47:15.641" v="4342" actId="242"/>
          <ac:spMkLst>
            <pc:docMk/>
            <pc:sldMk cId="389549718" sldId="276"/>
            <ac:spMk id="2" creationId="{49C96795-9242-4E59-AB36-4C2FBC177C6A}"/>
          </ac:spMkLst>
        </pc:spChg>
        <pc:spChg chg="add del mod">
          <ac:chgData name="Paloma da Silva Mendes Parud" userId="a26b52496f3c1365" providerId="LiveId" clId="{CFE8F880-61BC-4384-8E97-D92DC7DDCB77}" dt="2022-04-26T00:14:05.068" v="4133" actId="1032"/>
          <ac:spMkLst>
            <pc:docMk/>
            <pc:sldMk cId="389549718" sldId="276"/>
            <ac:spMk id="3" creationId="{7E475358-8B82-4567-8F6C-5679109AD294}"/>
          </ac:spMkLst>
        </pc:spChg>
        <pc:spChg chg="add del">
          <ac:chgData name="Paloma da Silva Mendes Parud" userId="a26b52496f3c1365" providerId="LiveId" clId="{CFE8F880-61BC-4384-8E97-D92DC7DDCB77}" dt="2022-04-26T00:12:59.964" v="4131" actId="26606"/>
          <ac:spMkLst>
            <pc:docMk/>
            <pc:sldMk cId="389549718" sldId="276"/>
            <ac:spMk id="8" creationId="{E978A47D-4F17-40FE-AB70-7AF78A9575EB}"/>
          </ac:spMkLst>
        </pc:spChg>
        <pc:spChg chg="add mod">
          <ac:chgData name="Paloma da Silva Mendes Parud" userId="a26b52496f3c1365" providerId="LiveId" clId="{CFE8F880-61BC-4384-8E97-D92DC7DDCB77}" dt="2022-04-26T00:22:57.706" v="4268" actId="1076"/>
          <ac:spMkLst>
            <pc:docMk/>
            <pc:sldMk cId="389549718" sldId="276"/>
            <ac:spMk id="73" creationId="{00AF3362-D765-48E2-8EA0-C6DB99837839}"/>
          </ac:spMkLst>
        </pc:spChg>
        <pc:grpChg chg="add del">
          <ac:chgData name="Paloma da Silva Mendes Parud" userId="a26b52496f3c1365" providerId="LiveId" clId="{CFE8F880-61BC-4384-8E97-D92DC7DDCB77}" dt="2022-04-26T00:21:18.530" v="4261" actId="26606"/>
          <ac:grpSpMkLst>
            <pc:docMk/>
            <pc:sldMk cId="389549718" sldId="276"/>
            <ac:grpSpMk id="9" creationId="{4522F6F2-D276-4B44-927D-595B62E8F527}"/>
          </ac:grpSpMkLst>
        </pc:grpChg>
        <pc:grpChg chg="add del">
          <ac:chgData name="Paloma da Silva Mendes Parud" userId="a26b52496f3c1365" providerId="LiveId" clId="{CFE8F880-61BC-4384-8E97-D92DC7DDCB77}" dt="2022-04-26T00:12:59.964" v="4131" actId="26606"/>
          <ac:grpSpMkLst>
            <pc:docMk/>
            <pc:sldMk cId="389549718" sldId="276"/>
            <ac:grpSpMk id="10" creationId="{85BE3A7E-6A3F-401E-A025-BBB8FDB8DD30}"/>
          </ac:grpSpMkLst>
        </pc:grpChg>
        <pc:grpChg chg="add del">
          <ac:chgData name="Paloma da Silva Mendes Parud" userId="a26b52496f3c1365" providerId="LiveId" clId="{CFE8F880-61BC-4384-8E97-D92DC7DDCB77}" dt="2022-04-26T00:21:18.530" v="4261" actId="26606"/>
          <ac:grpSpMkLst>
            <pc:docMk/>
            <pc:sldMk cId="389549718" sldId="276"/>
            <ac:grpSpMk id="13" creationId="{9A210947-19DD-4D82-9001-EB4FD3CA889B}"/>
          </ac:grpSpMkLst>
        </pc:grpChg>
        <pc:grpChg chg="add del">
          <ac:chgData name="Paloma da Silva Mendes Parud" userId="a26b52496f3c1365" providerId="LiveId" clId="{CFE8F880-61BC-4384-8E97-D92DC7DDCB77}" dt="2022-04-26T00:12:59.964" v="4131" actId="26606"/>
          <ac:grpSpMkLst>
            <pc:docMk/>
            <pc:sldMk cId="389549718" sldId="276"/>
            <ac:grpSpMk id="41" creationId="{F4E035BE-9FF4-43D3-BC25-CF582D7FF85E}"/>
          </ac:grpSpMkLst>
        </pc:grpChg>
        <pc:graphicFrameChg chg="add mod modGraphic">
          <ac:chgData name="Paloma da Silva Mendes Parud" userId="a26b52496f3c1365" providerId="LiveId" clId="{CFE8F880-61BC-4384-8E97-D92DC7DDCB77}" dt="2022-04-26T00:50:47.213" v="4344" actId="1076"/>
          <ac:graphicFrameMkLst>
            <pc:docMk/>
            <pc:sldMk cId="389549718" sldId="276"/>
            <ac:graphicFrameMk id="4" creationId="{D6594900-DD02-4EF6-B316-5048452562F6}"/>
          </ac:graphicFrameMkLst>
        </pc:graphicFrameChg>
        <pc:picChg chg="add mod">
          <ac:chgData name="Paloma da Silva Mendes Parud" userId="a26b52496f3c1365" providerId="LiveId" clId="{CFE8F880-61BC-4384-8E97-D92DC7DDCB77}" dt="2022-04-26T00:21:18.530" v="4261" actId="26606"/>
          <ac:picMkLst>
            <pc:docMk/>
            <pc:sldMk cId="389549718" sldId="276"/>
            <ac:picMk id="5" creationId="{270910C8-889C-22C3-836A-E0DBF3C5A323}"/>
          </ac:picMkLst>
        </pc:picChg>
        <pc:picChg chg="add mod">
          <ac:chgData name="Paloma da Silva Mendes Parud" userId="a26b52496f3c1365" providerId="LiveId" clId="{CFE8F880-61BC-4384-8E97-D92DC7DDCB77}" dt="2022-04-26T00:22:00.474" v="4262"/>
          <ac:picMkLst>
            <pc:docMk/>
            <pc:sldMk cId="389549718" sldId="276"/>
            <ac:picMk id="71" creationId="{7E92DC44-3610-44D5-A56C-DDFB53B1BFE8}"/>
          </ac:picMkLst>
        </pc:picChg>
        <pc:cxnChg chg="add del">
          <ac:chgData name="Paloma da Silva Mendes Parud" userId="a26b52496f3c1365" providerId="LiveId" clId="{CFE8F880-61BC-4384-8E97-D92DC7DDCB77}" dt="2022-04-26T00:12:59.964" v="4131" actId="26606"/>
          <ac:cxnSpMkLst>
            <pc:docMk/>
            <pc:sldMk cId="389549718" sldId="276"/>
            <ac:cxnSpMk id="39" creationId="{085ECEC0-FF5D-4348-92C7-1EA7C61E770C}"/>
          </ac:cxnSpMkLst>
        </pc:cxnChg>
        <pc:cxnChg chg="add mod">
          <ac:chgData name="Paloma da Silva Mendes Parud" userId="a26b52496f3c1365" providerId="LiveId" clId="{CFE8F880-61BC-4384-8E97-D92DC7DDCB77}" dt="2022-04-26T00:22:14.021" v="4263"/>
          <ac:cxnSpMkLst>
            <pc:docMk/>
            <pc:sldMk cId="389549718" sldId="276"/>
            <ac:cxnSpMk id="72" creationId="{10B9C7B4-5C51-4725-90B5-0D2391E18FA7}"/>
          </ac:cxnSpMkLst>
        </pc:cxnChg>
      </pc:sldChg>
      <pc:sldChg chg="addSp delSp modSp new mod">
        <pc:chgData name="Paloma da Silva Mendes Parud" userId="a26b52496f3c1365" providerId="LiveId" clId="{CFE8F880-61BC-4384-8E97-D92DC7DDCB77}" dt="2022-04-26T14:30:22.280" v="4681" actId="478"/>
        <pc:sldMkLst>
          <pc:docMk/>
          <pc:sldMk cId="1382120888" sldId="277"/>
        </pc:sldMkLst>
        <pc:spChg chg="mod">
          <ac:chgData name="Paloma da Silva Mendes Parud" userId="a26b52496f3c1365" providerId="LiveId" clId="{CFE8F880-61BC-4384-8E97-D92DC7DDCB77}" dt="2022-04-26T13:09:53.399" v="4620" actId="1076"/>
          <ac:spMkLst>
            <pc:docMk/>
            <pc:sldMk cId="1382120888" sldId="277"/>
            <ac:spMk id="2" creationId="{2BBDA10F-99AE-4BA5-9CA1-5C09E290AC09}"/>
          </ac:spMkLst>
        </pc:spChg>
        <pc:spChg chg="mod">
          <ac:chgData name="Paloma da Silva Mendes Parud" userId="a26b52496f3c1365" providerId="LiveId" clId="{CFE8F880-61BC-4384-8E97-D92DC7DDCB77}" dt="2022-04-26T13:18:12.764" v="4676" actId="20577"/>
          <ac:spMkLst>
            <pc:docMk/>
            <pc:sldMk cId="1382120888" sldId="277"/>
            <ac:spMk id="3" creationId="{E0FDB178-D790-46AD-A264-71212F8D7363}"/>
          </ac:spMkLst>
        </pc:spChg>
        <pc:spChg chg="add del mod">
          <ac:chgData name="Paloma da Silva Mendes Parud" userId="a26b52496f3c1365" providerId="LiveId" clId="{CFE8F880-61BC-4384-8E97-D92DC7DDCB77}" dt="2022-04-26T14:30:22.280" v="4681" actId="478"/>
          <ac:spMkLst>
            <pc:docMk/>
            <pc:sldMk cId="1382120888" sldId="277"/>
            <ac:spMk id="10" creationId="{CF34FF54-1F21-4E37-AD60-34D97EFC9A8A}"/>
          </ac:spMkLst>
        </pc:spChg>
        <pc:spChg chg="add del mod">
          <ac:chgData name="Paloma da Silva Mendes Parud" userId="a26b52496f3c1365" providerId="LiveId" clId="{CFE8F880-61BC-4384-8E97-D92DC7DDCB77}" dt="2022-04-26T14:30:09.293" v="4679" actId="478"/>
          <ac:spMkLst>
            <pc:docMk/>
            <pc:sldMk cId="1382120888" sldId="277"/>
            <ac:spMk id="12" creationId="{5EDC5176-ACA1-4939-8E20-16BA21FFAA55}"/>
          </ac:spMkLst>
        </pc:spChg>
        <pc:spChg chg="add del mod">
          <ac:chgData name="Paloma da Silva Mendes Parud" userId="a26b52496f3c1365" providerId="LiveId" clId="{CFE8F880-61BC-4384-8E97-D92DC7DDCB77}" dt="2022-04-26T13:15:38.956" v="4633" actId="478"/>
          <ac:spMkLst>
            <pc:docMk/>
            <pc:sldMk cId="1382120888" sldId="277"/>
            <ac:spMk id="19" creationId="{42D586DD-0FC3-4567-9B08-17EF4E079383}"/>
          </ac:spMkLst>
        </pc:spChg>
        <pc:picChg chg="add mod">
          <ac:chgData name="Paloma da Silva Mendes Parud" userId="a26b52496f3c1365" providerId="LiveId" clId="{CFE8F880-61BC-4384-8E97-D92DC7DDCB77}" dt="2022-04-26T13:10:32.642" v="4624" actId="14100"/>
          <ac:picMkLst>
            <pc:docMk/>
            <pc:sldMk cId="1382120888" sldId="277"/>
            <ac:picMk id="5" creationId="{BE52AB72-B5C6-4304-BDE7-F72F1067E91F}"/>
          </ac:picMkLst>
        </pc:picChg>
        <pc:picChg chg="add mod">
          <ac:chgData name="Paloma da Silva Mendes Parud" userId="a26b52496f3c1365" providerId="LiveId" clId="{CFE8F880-61BC-4384-8E97-D92DC7DDCB77}" dt="2022-04-26T13:10:24.990" v="4623" actId="1076"/>
          <ac:picMkLst>
            <pc:docMk/>
            <pc:sldMk cId="1382120888" sldId="277"/>
            <ac:picMk id="7" creationId="{8B292818-BB69-4475-BA64-7E7AF3D09DBB}"/>
          </ac:picMkLst>
        </pc:picChg>
        <pc:picChg chg="add mod">
          <ac:chgData name="Paloma da Silva Mendes Parud" userId="a26b52496f3c1365" providerId="LiveId" clId="{CFE8F880-61BC-4384-8E97-D92DC7DDCB77}" dt="2022-04-26T13:01:09.616" v="4579" actId="14100"/>
          <ac:picMkLst>
            <pc:docMk/>
            <pc:sldMk cId="1382120888" sldId="277"/>
            <ac:picMk id="9" creationId="{04CDA374-275B-430D-882B-0E40B08D5BD5}"/>
          </ac:picMkLst>
        </pc:picChg>
        <pc:picChg chg="add mod">
          <ac:chgData name="Paloma da Silva Mendes Parud" userId="a26b52496f3c1365" providerId="LiveId" clId="{CFE8F880-61BC-4384-8E97-D92DC7DDCB77}" dt="2022-04-26T13:01:21.075" v="4581" actId="1076"/>
          <ac:picMkLst>
            <pc:docMk/>
            <pc:sldMk cId="1382120888" sldId="277"/>
            <ac:picMk id="11" creationId="{67BFC899-BA1F-4D49-B524-32E2A583E391}"/>
          </ac:picMkLst>
        </pc:picChg>
        <pc:picChg chg="add mod">
          <ac:chgData name="Paloma da Silva Mendes Parud" userId="a26b52496f3c1365" providerId="LiveId" clId="{CFE8F880-61BC-4384-8E97-D92DC7DDCB77}" dt="2022-04-26T13:18:22.371" v="4677" actId="1076"/>
          <ac:picMkLst>
            <pc:docMk/>
            <pc:sldMk cId="1382120888" sldId="277"/>
            <ac:picMk id="14" creationId="{86EBA9EC-448C-487A-B408-188775E81591}"/>
          </ac:picMkLst>
        </pc:picChg>
        <pc:picChg chg="add mod">
          <ac:chgData name="Paloma da Silva Mendes Parud" userId="a26b52496f3c1365" providerId="LiveId" clId="{CFE8F880-61BC-4384-8E97-D92DC7DDCB77}" dt="2022-04-26T13:09:26.549" v="4618" actId="1076"/>
          <ac:picMkLst>
            <pc:docMk/>
            <pc:sldMk cId="1382120888" sldId="277"/>
            <ac:picMk id="16" creationId="{AA6F6A30-395A-4C88-93F9-31B94F820959}"/>
          </ac:picMkLst>
        </pc:picChg>
        <pc:picChg chg="add del mod">
          <ac:chgData name="Paloma da Silva Mendes Parud" userId="a26b52496f3c1365" providerId="LiveId" clId="{CFE8F880-61BC-4384-8E97-D92DC7DDCB77}" dt="2022-04-26T13:15:38.956" v="4633" actId="478"/>
          <ac:picMkLst>
            <pc:docMk/>
            <pc:sldMk cId="1382120888" sldId="277"/>
            <ac:picMk id="18" creationId="{17FA14BE-9AC2-4B1D-9B02-DBD39CB6B388}"/>
          </ac:picMkLst>
        </pc:picChg>
      </pc:sldChg>
      <pc:sldChg chg="new del">
        <pc:chgData name="Paloma da Silva Mendes Parud" userId="a26b52496f3c1365" providerId="LiveId" clId="{CFE8F880-61BC-4384-8E97-D92DC7DDCB77}" dt="2022-04-26T13:14:51.267" v="4629" actId="2696"/>
        <pc:sldMkLst>
          <pc:docMk/>
          <pc:sldMk cId="1893792232" sldId="278"/>
        </pc:sldMkLst>
      </pc:sldChg>
      <pc:sldMasterChg chg="setBg">
        <pc:chgData name="Paloma da Silva Mendes Parud" userId="a26b52496f3c1365" providerId="LiveId" clId="{CFE8F880-61BC-4384-8E97-D92DC7DDCB77}" dt="2022-04-25T23:12:18.971" v="4017"/>
        <pc:sldMasterMkLst>
          <pc:docMk/>
          <pc:sldMasterMk cId="4261117736" sldId="2147483744"/>
        </pc:sldMasterMkLst>
      </pc:sldMasterChg>
    </pc:docChg>
  </pc:docChgLst>
</pc:chgInfo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ED6947-865C-4F63-ABAA-779C4603F1BB}" type="doc">
      <dgm:prSet loTypeId="urn:microsoft.com/office/officeart/2005/8/layout/process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pt-BR"/>
        </a:p>
      </dgm:t>
    </dgm:pt>
    <dgm:pt modelId="{A5BD6157-A957-45F5-B66E-3E269D8F4BC3}">
      <dgm:prSet custT="1"/>
      <dgm:spPr/>
      <dgm:t>
        <a:bodyPr/>
        <a:lstStyle/>
        <a:p>
          <a:r>
            <a:rPr lang="pt-BR" sz="2400" dirty="0"/>
            <a:t>coleta  </a:t>
          </a:r>
          <a:r>
            <a:rPr lang="pt-BR" sz="1800" dirty="0"/>
            <a:t>                                                       </a:t>
          </a:r>
        </a:p>
      </dgm:t>
    </dgm:pt>
    <dgm:pt modelId="{E82BB985-7CB8-4B5E-8CAE-1FB77138834A}" type="parTrans" cxnId="{63E88FAF-08CF-46BE-9F4E-6B19C22DB843}">
      <dgm:prSet/>
      <dgm:spPr/>
      <dgm:t>
        <a:bodyPr/>
        <a:lstStyle/>
        <a:p>
          <a:endParaRPr lang="pt-BR"/>
        </a:p>
      </dgm:t>
    </dgm:pt>
    <dgm:pt modelId="{0D85CA93-833B-4E23-A60C-D9B93F91DCB3}" type="sibTrans" cxnId="{63E88FAF-08CF-46BE-9F4E-6B19C22DB843}">
      <dgm:prSet/>
      <dgm:spPr/>
      <dgm:t>
        <a:bodyPr/>
        <a:lstStyle/>
        <a:p>
          <a:endParaRPr lang="pt-BR"/>
        </a:p>
      </dgm:t>
    </dgm:pt>
    <dgm:pt modelId="{9E352220-A1C5-4F01-867C-6197817D764A}">
      <dgm:prSet custT="1"/>
      <dgm:spPr/>
      <dgm:t>
        <a:bodyPr/>
        <a:lstStyle/>
        <a:p>
          <a:r>
            <a:rPr lang="pt-BR" sz="2400" dirty="0"/>
            <a:t>produção</a:t>
          </a:r>
        </a:p>
      </dgm:t>
    </dgm:pt>
    <dgm:pt modelId="{92E6B0FE-2041-41CD-A2DD-9261A8DBDC0A}" type="parTrans" cxnId="{F0DF8C0F-877A-44F9-84EB-CE961AE26624}">
      <dgm:prSet/>
      <dgm:spPr/>
      <dgm:t>
        <a:bodyPr/>
        <a:lstStyle/>
        <a:p>
          <a:endParaRPr lang="pt-BR"/>
        </a:p>
      </dgm:t>
    </dgm:pt>
    <dgm:pt modelId="{AE512F28-664A-43F2-AD72-9DD8D245FCEC}" type="sibTrans" cxnId="{F0DF8C0F-877A-44F9-84EB-CE961AE26624}">
      <dgm:prSet/>
      <dgm:spPr/>
      <dgm:t>
        <a:bodyPr/>
        <a:lstStyle/>
        <a:p>
          <a:endParaRPr lang="pt-BR"/>
        </a:p>
      </dgm:t>
    </dgm:pt>
    <dgm:pt modelId="{7DD4B90E-4FD6-44FE-B237-D1B0EED10AA5}">
      <dgm:prSet custT="1"/>
      <dgm:spPr/>
      <dgm:t>
        <a:bodyPr/>
        <a:lstStyle/>
        <a:p>
          <a:r>
            <a:rPr lang="pt-BR" sz="2400" dirty="0"/>
            <a:t>recepção</a:t>
          </a:r>
        </a:p>
      </dgm:t>
    </dgm:pt>
    <dgm:pt modelId="{F44BB7F9-D737-4969-958C-EAD7F449A7D9}" type="parTrans" cxnId="{D812F784-19ED-443D-B927-1B99A709FD80}">
      <dgm:prSet/>
      <dgm:spPr/>
      <dgm:t>
        <a:bodyPr/>
        <a:lstStyle/>
        <a:p>
          <a:endParaRPr lang="pt-BR"/>
        </a:p>
      </dgm:t>
    </dgm:pt>
    <dgm:pt modelId="{CF01458C-EEB7-423A-B627-3DC23FA32297}" type="sibTrans" cxnId="{D812F784-19ED-443D-B927-1B99A709FD80}">
      <dgm:prSet/>
      <dgm:spPr/>
      <dgm:t>
        <a:bodyPr/>
        <a:lstStyle/>
        <a:p>
          <a:endParaRPr lang="pt-BR"/>
        </a:p>
      </dgm:t>
    </dgm:pt>
    <dgm:pt modelId="{EB698E75-C2FA-41BD-BC06-6E8E88E84936}">
      <dgm:prSet custT="1"/>
      <dgm:spPr/>
      <dgm:t>
        <a:bodyPr/>
        <a:lstStyle/>
        <a:p>
          <a:r>
            <a:rPr lang="pt-BR" sz="2400" dirty="0"/>
            <a:t>classificação</a:t>
          </a:r>
        </a:p>
      </dgm:t>
    </dgm:pt>
    <dgm:pt modelId="{8435E46F-1D96-4E8D-8844-CC39CE5BEA05}" type="parTrans" cxnId="{C65A399D-DF2A-4749-B3FC-11BC51290528}">
      <dgm:prSet/>
      <dgm:spPr/>
      <dgm:t>
        <a:bodyPr/>
        <a:lstStyle/>
        <a:p>
          <a:endParaRPr lang="pt-BR"/>
        </a:p>
      </dgm:t>
    </dgm:pt>
    <dgm:pt modelId="{1907B084-8356-40C1-81E1-54C8D67AC577}" type="sibTrans" cxnId="{C65A399D-DF2A-4749-B3FC-11BC51290528}">
      <dgm:prSet/>
      <dgm:spPr/>
      <dgm:t>
        <a:bodyPr/>
        <a:lstStyle/>
        <a:p>
          <a:endParaRPr lang="pt-BR"/>
        </a:p>
      </dgm:t>
    </dgm:pt>
    <dgm:pt modelId="{0B0EFB6A-DB49-4ACE-BB00-2183E3712A44}">
      <dgm:prSet custT="1"/>
      <dgm:spPr/>
      <dgm:t>
        <a:bodyPr/>
        <a:lstStyle/>
        <a:p>
          <a:r>
            <a:rPr lang="pt-BR" sz="2400" dirty="0"/>
            <a:t>utilização</a:t>
          </a:r>
        </a:p>
      </dgm:t>
    </dgm:pt>
    <dgm:pt modelId="{9E3739A7-87CB-4AC5-9403-6017FBB9D3A8}" type="parTrans" cxnId="{E4F59A0B-1F18-4C24-ACE5-B4AC3CFD343A}">
      <dgm:prSet/>
      <dgm:spPr/>
      <dgm:t>
        <a:bodyPr/>
        <a:lstStyle/>
        <a:p>
          <a:endParaRPr lang="pt-BR"/>
        </a:p>
      </dgm:t>
    </dgm:pt>
    <dgm:pt modelId="{F243A364-A6CB-45D8-A91E-9AD4C79E4A2C}" type="sibTrans" cxnId="{E4F59A0B-1F18-4C24-ACE5-B4AC3CFD343A}">
      <dgm:prSet/>
      <dgm:spPr/>
      <dgm:t>
        <a:bodyPr/>
        <a:lstStyle/>
        <a:p>
          <a:endParaRPr lang="pt-BR"/>
        </a:p>
      </dgm:t>
    </dgm:pt>
    <dgm:pt modelId="{2EDD1C1A-432D-4DF9-9365-FD84542127D0}">
      <dgm:prSet custT="1"/>
      <dgm:spPr/>
      <dgm:t>
        <a:bodyPr/>
        <a:lstStyle/>
        <a:p>
          <a:r>
            <a:rPr lang="pt-BR" sz="2400" dirty="0"/>
            <a:t>acesso</a:t>
          </a:r>
        </a:p>
      </dgm:t>
    </dgm:pt>
    <dgm:pt modelId="{17AD2405-B81C-4FB5-ADA4-28277B386DAD}" type="parTrans" cxnId="{A15146F3-8A56-4D48-B2EF-F7C0249F0DC9}">
      <dgm:prSet/>
      <dgm:spPr/>
      <dgm:t>
        <a:bodyPr/>
        <a:lstStyle/>
        <a:p>
          <a:endParaRPr lang="pt-BR"/>
        </a:p>
      </dgm:t>
    </dgm:pt>
    <dgm:pt modelId="{4D1FC223-62E9-4A8F-AA59-B0ED09BC6298}" type="sibTrans" cxnId="{A15146F3-8A56-4D48-B2EF-F7C0249F0DC9}">
      <dgm:prSet/>
      <dgm:spPr/>
      <dgm:t>
        <a:bodyPr/>
        <a:lstStyle/>
        <a:p>
          <a:endParaRPr lang="pt-BR"/>
        </a:p>
      </dgm:t>
    </dgm:pt>
    <dgm:pt modelId="{B926A7DC-A4EB-4990-BC99-4000318FD4A7}">
      <dgm:prSet custT="1"/>
      <dgm:spPr/>
      <dgm:t>
        <a:bodyPr/>
        <a:lstStyle/>
        <a:p>
          <a:r>
            <a:rPr lang="pt-BR" sz="2400" dirty="0"/>
            <a:t>reprodução</a:t>
          </a:r>
        </a:p>
      </dgm:t>
    </dgm:pt>
    <dgm:pt modelId="{C28C22E7-CE4A-4AE3-BBDE-B923C2D44EAF}" type="parTrans" cxnId="{265C80FA-C90F-4971-8960-637A607800E6}">
      <dgm:prSet/>
      <dgm:spPr/>
      <dgm:t>
        <a:bodyPr/>
        <a:lstStyle/>
        <a:p>
          <a:endParaRPr lang="pt-BR"/>
        </a:p>
      </dgm:t>
    </dgm:pt>
    <dgm:pt modelId="{DF38D5C5-47F9-4C0A-871A-9D7CEEBB150F}" type="sibTrans" cxnId="{265C80FA-C90F-4971-8960-637A607800E6}">
      <dgm:prSet/>
      <dgm:spPr/>
      <dgm:t>
        <a:bodyPr/>
        <a:lstStyle/>
        <a:p>
          <a:endParaRPr lang="pt-BR"/>
        </a:p>
      </dgm:t>
    </dgm:pt>
    <dgm:pt modelId="{3653C84D-4575-42C2-98DC-767D3FE4578C}">
      <dgm:prSet custT="1"/>
      <dgm:spPr/>
      <dgm:t>
        <a:bodyPr/>
        <a:lstStyle/>
        <a:p>
          <a:r>
            <a:rPr lang="pt-BR" sz="2400" dirty="0"/>
            <a:t>transmissão</a:t>
          </a:r>
          <a:r>
            <a:rPr lang="pt-BR" sz="1800" dirty="0"/>
            <a:t> </a:t>
          </a:r>
        </a:p>
      </dgm:t>
    </dgm:pt>
    <dgm:pt modelId="{A92A624F-7EF2-439E-8DF6-A79B3E56AA2B}" type="parTrans" cxnId="{C60832E3-6DFD-4767-B380-3311652F1338}">
      <dgm:prSet/>
      <dgm:spPr/>
      <dgm:t>
        <a:bodyPr/>
        <a:lstStyle/>
        <a:p>
          <a:endParaRPr lang="pt-BR"/>
        </a:p>
      </dgm:t>
    </dgm:pt>
    <dgm:pt modelId="{0CD6FE1B-D08E-4721-AAD3-BDB7EBD531FF}" type="sibTrans" cxnId="{C60832E3-6DFD-4767-B380-3311652F1338}">
      <dgm:prSet/>
      <dgm:spPr/>
      <dgm:t>
        <a:bodyPr/>
        <a:lstStyle/>
        <a:p>
          <a:endParaRPr lang="pt-BR"/>
        </a:p>
      </dgm:t>
    </dgm:pt>
    <dgm:pt modelId="{6F9C7CC5-CD20-435C-BA8D-CC7627F4D6AB}">
      <dgm:prSet custT="1"/>
      <dgm:spPr/>
      <dgm:t>
        <a:bodyPr/>
        <a:lstStyle/>
        <a:p>
          <a:r>
            <a:rPr lang="pt-BR" sz="2400" dirty="0"/>
            <a:t>distribuição</a:t>
          </a:r>
        </a:p>
      </dgm:t>
    </dgm:pt>
    <dgm:pt modelId="{3B3164FB-FC7C-4977-8C32-272C50BC2D91}" type="parTrans" cxnId="{10F9FB6A-9CCB-40D4-8E17-77262808F0DF}">
      <dgm:prSet/>
      <dgm:spPr/>
      <dgm:t>
        <a:bodyPr/>
        <a:lstStyle/>
        <a:p>
          <a:endParaRPr lang="pt-BR"/>
        </a:p>
      </dgm:t>
    </dgm:pt>
    <dgm:pt modelId="{DE09DCFD-C598-4DB6-8223-85DFDF8A34E0}" type="sibTrans" cxnId="{10F9FB6A-9CCB-40D4-8E17-77262808F0DF}">
      <dgm:prSet/>
      <dgm:spPr/>
      <dgm:t>
        <a:bodyPr/>
        <a:lstStyle/>
        <a:p>
          <a:endParaRPr lang="pt-BR"/>
        </a:p>
      </dgm:t>
    </dgm:pt>
    <dgm:pt modelId="{20BD7A06-E74E-4C78-96E0-DC0B0563CFC5}" type="pres">
      <dgm:prSet presAssocID="{DFED6947-865C-4F63-ABAA-779C4603F1BB}" presName="Name0" presStyleCnt="0">
        <dgm:presLayoutVars>
          <dgm:dir/>
          <dgm:animLvl val="lvl"/>
          <dgm:resizeHandles val="exact"/>
        </dgm:presLayoutVars>
      </dgm:prSet>
      <dgm:spPr/>
    </dgm:pt>
    <dgm:pt modelId="{A6240380-3C1F-421E-84E7-7D0FF306159A}" type="pres">
      <dgm:prSet presAssocID="{6F9C7CC5-CD20-435C-BA8D-CC7627F4D6AB}" presName="boxAndChildren" presStyleCnt="0"/>
      <dgm:spPr/>
    </dgm:pt>
    <dgm:pt modelId="{230AB977-2E26-4148-AC9F-6944E4606CC2}" type="pres">
      <dgm:prSet presAssocID="{6F9C7CC5-CD20-435C-BA8D-CC7627F4D6AB}" presName="parentTextBox" presStyleLbl="node1" presStyleIdx="0" presStyleCnt="9"/>
      <dgm:spPr/>
    </dgm:pt>
    <dgm:pt modelId="{67ABD7EF-6446-47C7-A8B4-DB0815AC5280}" type="pres">
      <dgm:prSet presAssocID="{0CD6FE1B-D08E-4721-AAD3-BDB7EBD531FF}" presName="sp" presStyleCnt="0"/>
      <dgm:spPr/>
    </dgm:pt>
    <dgm:pt modelId="{B902B2B3-1BD4-4C13-9A6B-4CF881640A0C}" type="pres">
      <dgm:prSet presAssocID="{3653C84D-4575-42C2-98DC-767D3FE4578C}" presName="arrowAndChildren" presStyleCnt="0"/>
      <dgm:spPr/>
    </dgm:pt>
    <dgm:pt modelId="{00F03A3B-49DF-44F4-B9C7-D12AAE64F415}" type="pres">
      <dgm:prSet presAssocID="{3653C84D-4575-42C2-98DC-767D3FE4578C}" presName="parentTextArrow" presStyleLbl="node1" presStyleIdx="1" presStyleCnt="9"/>
      <dgm:spPr/>
    </dgm:pt>
    <dgm:pt modelId="{4A63DE61-C133-48AE-80A0-91721A751A5D}" type="pres">
      <dgm:prSet presAssocID="{DF38D5C5-47F9-4C0A-871A-9D7CEEBB150F}" presName="sp" presStyleCnt="0"/>
      <dgm:spPr/>
    </dgm:pt>
    <dgm:pt modelId="{B85EF18B-40E1-4509-8D0F-80E2CE86643A}" type="pres">
      <dgm:prSet presAssocID="{B926A7DC-A4EB-4990-BC99-4000318FD4A7}" presName="arrowAndChildren" presStyleCnt="0"/>
      <dgm:spPr/>
    </dgm:pt>
    <dgm:pt modelId="{CBA3D2D5-81EC-46B7-A965-6F483FFD568B}" type="pres">
      <dgm:prSet presAssocID="{B926A7DC-A4EB-4990-BC99-4000318FD4A7}" presName="parentTextArrow" presStyleLbl="node1" presStyleIdx="2" presStyleCnt="9"/>
      <dgm:spPr/>
    </dgm:pt>
    <dgm:pt modelId="{A3F410EC-F6D0-487F-999C-D3A130F66B61}" type="pres">
      <dgm:prSet presAssocID="{4D1FC223-62E9-4A8F-AA59-B0ED09BC6298}" presName="sp" presStyleCnt="0"/>
      <dgm:spPr/>
    </dgm:pt>
    <dgm:pt modelId="{F5673CCC-D9D8-491A-AF7B-565BDE090857}" type="pres">
      <dgm:prSet presAssocID="{2EDD1C1A-432D-4DF9-9365-FD84542127D0}" presName="arrowAndChildren" presStyleCnt="0"/>
      <dgm:spPr/>
    </dgm:pt>
    <dgm:pt modelId="{4EE8EA34-4BF7-4856-B099-89B0C284E11D}" type="pres">
      <dgm:prSet presAssocID="{2EDD1C1A-432D-4DF9-9365-FD84542127D0}" presName="parentTextArrow" presStyleLbl="node1" presStyleIdx="3" presStyleCnt="9"/>
      <dgm:spPr/>
    </dgm:pt>
    <dgm:pt modelId="{59710927-B20E-4CC6-B5E0-8BC2D50403ED}" type="pres">
      <dgm:prSet presAssocID="{F243A364-A6CB-45D8-A91E-9AD4C79E4A2C}" presName="sp" presStyleCnt="0"/>
      <dgm:spPr/>
    </dgm:pt>
    <dgm:pt modelId="{301AA294-C0AC-4D2D-AE54-09810ABE35EF}" type="pres">
      <dgm:prSet presAssocID="{0B0EFB6A-DB49-4ACE-BB00-2183E3712A44}" presName="arrowAndChildren" presStyleCnt="0"/>
      <dgm:spPr/>
    </dgm:pt>
    <dgm:pt modelId="{6E7DE2CC-E737-4E26-86AF-62E842B8B154}" type="pres">
      <dgm:prSet presAssocID="{0B0EFB6A-DB49-4ACE-BB00-2183E3712A44}" presName="parentTextArrow" presStyleLbl="node1" presStyleIdx="4" presStyleCnt="9"/>
      <dgm:spPr/>
    </dgm:pt>
    <dgm:pt modelId="{BC576FE0-9BCC-4D0E-8BF7-D94D6A1B5C33}" type="pres">
      <dgm:prSet presAssocID="{1907B084-8356-40C1-81E1-54C8D67AC577}" presName="sp" presStyleCnt="0"/>
      <dgm:spPr/>
    </dgm:pt>
    <dgm:pt modelId="{72B43051-0291-401E-B929-DAE0A0AB3DB6}" type="pres">
      <dgm:prSet presAssocID="{EB698E75-C2FA-41BD-BC06-6E8E88E84936}" presName="arrowAndChildren" presStyleCnt="0"/>
      <dgm:spPr/>
    </dgm:pt>
    <dgm:pt modelId="{9742E274-FBF7-414D-8D12-6F7E12B92EF6}" type="pres">
      <dgm:prSet presAssocID="{EB698E75-C2FA-41BD-BC06-6E8E88E84936}" presName="parentTextArrow" presStyleLbl="node1" presStyleIdx="5" presStyleCnt="9"/>
      <dgm:spPr/>
    </dgm:pt>
    <dgm:pt modelId="{102CA0DB-23FB-4D30-8106-3AFCD1453C68}" type="pres">
      <dgm:prSet presAssocID="{CF01458C-EEB7-423A-B627-3DC23FA32297}" presName="sp" presStyleCnt="0"/>
      <dgm:spPr/>
    </dgm:pt>
    <dgm:pt modelId="{70079FEF-10DC-4726-B348-90F48DE96ED0}" type="pres">
      <dgm:prSet presAssocID="{7DD4B90E-4FD6-44FE-B237-D1B0EED10AA5}" presName="arrowAndChildren" presStyleCnt="0"/>
      <dgm:spPr/>
    </dgm:pt>
    <dgm:pt modelId="{6F2F298D-3AD2-49EA-895D-3EC04D901EF1}" type="pres">
      <dgm:prSet presAssocID="{7DD4B90E-4FD6-44FE-B237-D1B0EED10AA5}" presName="parentTextArrow" presStyleLbl="node1" presStyleIdx="6" presStyleCnt="9"/>
      <dgm:spPr/>
    </dgm:pt>
    <dgm:pt modelId="{4D7FAB30-9E97-4789-87F0-EF6FE0AA3D4A}" type="pres">
      <dgm:prSet presAssocID="{AE512F28-664A-43F2-AD72-9DD8D245FCEC}" presName="sp" presStyleCnt="0"/>
      <dgm:spPr/>
    </dgm:pt>
    <dgm:pt modelId="{D3AA1E7F-7754-48C8-A7CF-1E99724CAAFA}" type="pres">
      <dgm:prSet presAssocID="{9E352220-A1C5-4F01-867C-6197817D764A}" presName="arrowAndChildren" presStyleCnt="0"/>
      <dgm:spPr/>
    </dgm:pt>
    <dgm:pt modelId="{E6728D60-D35A-40C0-9927-6BBEC63F65EF}" type="pres">
      <dgm:prSet presAssocID="{9E352220-A1C5-4F01-867C-6197817D764A}" presName="parentTextArrow" presStyleLbl="node1" presStyleIdx="7" presStyleCnt="9"/>
      <dgm:spPr/>
    </dgm:pt>
    <dgm:pt modelId="{9DE5979C-77A9-43A6-B5D9-0B11BFA116B0}" type="pres">
      <dgm:prSet presAssocID="{0D85CA93-833B-4E23-A60C-D9B93F91DCB3}" presName="sp" presStyleCnt="0"/>
      <dgm:spPr/>
    </dgm:pt>
    <dgm:pt modelId="{932E63AF-D3AC-4003-9FD2-52651C66E7D6}" type="pres">
      <dgm:prSet presAssocID="{A5BD6157-A957-45F5-B66E-3E269D8F4BC3}" presName="arrowAndChildren" presStyleCnt="0"/>
      <dgm:spPr/>
    </dgm:pt>
    <dgm:pt modelId="{AF99CF19-B08D-4AE7-9599-AA916B569984}" type="pres">
      <dgm:prSet presAssocID="{A5BD6157-A957-45F5-B66E-3E269D8F4BC3}" presName="parentTextArrow" presStyleLbl="node1" presStyleIdx="8" presStyleCnt="9" custLinFactNeighborY="-272"/>
      <dgm:spPr/>
    </dgm:pt>
  </dgm:ptLst>
  <dgm:cxnLst>
    <dgm:cxn modelId="{D530F10A-7979-4A91-97CF-1F42F1079CC6}" type="presOf" srcId="{0B0EFB6A-DB49-4ACE-BB00-2183E3712A44}" destId="{6E7DE2CC-E737-4E26-86AF-62E842B8B154}" srcOrd="0" destOrd="0" presId="urn:microsoft.com/office/officeart/2005/8/layout/process4"/>
    <dgm:cxn modelId="{E4F59A0B-1F18-4C24-ACE5-B4AC3CFD343A}" srcId="{DFED6947-865C-4F63-ABAA-779C4603F1BB}" destId="{0B0EFB6A-DB49-4ACE-BB00-2183E3712A44}" srcOrd="4" destOrd="0" parTransId="{9E3739A7-87CB-4AC5-9403-6017FBB9D3A8}" sibTransId="{F243A364-A6CB-45D8-A91E-9AD4C79E4A2C}"/>
    <dgm:cxn modelId="{F0DF8C0F-877A-44F9-84EB-CE961AE26624}" srcId="{DFED6947-865C-4F63-ABAA-779C4603F1BB}" destId="{9E352220-A1C5-4F01-867C-6197817D764A}" srcOrd="1" destOrd="0" parTransId="{92E6B0FE-2041-41CD-A2DD-9261A8DBDC0A}" sibTransId="{AE512F28-664A-43F2-AD72-9DD8D245FCEC}"/>
    <dgm:cxn modelId="{18D36010-36AC-48D7-8B4C-2645A478C643}" type="presOf" srcId="{A5BD6157-A957-45F5-B66E-3E269D8F4BC3}" destId="{AF99CF19-B08D-4AE7-9599-AA916B569984}" srcOrd="0" destOrd="0" presId="urn:microsoft.com/office/officeart/2005/8/layout/process4"/>
    <dgm:cxn modelId="{95EE3537-B705-4EEE-82E9-C7C48A38EBA0}" type="presOf" srcId="{DFED6947-865C-4F63-ABAA-779C4603F1BB}" destId="{20BD7A06-E74E-4C78-96E0-DC0B0563CFC5}" srcOrd="0" destOrd="0" presId="urn:microsoft.com/office/officeart/2005/8/layout/process4"/>
    <dgm:cxn modelId="{10F9FB6A-9CCB-40D4-8E17-77262808F0DF}" srcId="{DFED6947-865C-4F63-ABAA-779C4603F1BB}" destId="{6F9C7CC5-CD20-435C-BA8D-CC7627F4D6AB}" srcOrd="8" destOrd="0" parTransId="{3B3164FB-FC7C-4977-8C32-272C50BC2D91}" sibTransId="{DE09DCFD-C598-4DB6-8223-85DFDF8A34E0}"/>
    <dgm:cxn modelId="{C1E40A55-972C-454B-A3E4-DBC46EC51C3D}" type="presOf" srcId="{2EDD1C1A-432D-4DF9-9365-FD84542127D0}" destId="{4EE8EA34-4BF7-4856-B099-89B0C284E11D}" srcOrd="0" destOrd="0" presId="urn:microsoft.com/office/officeart/2005/8/layout/process4"/>
    <dgm:cxn modelId="{D812F784-19ED-443D-B927-1B99A709FD80}" srcId="{DFED6947-865C-4F63-ABAA-779C4603F1BB}" destId="{7DD4B90E-4FD6-44FE-B237-D1B0EED10AA5}" srcOrd="2" destOrd="0" parTransId="{F44BB7F9-D737-4969-958C-EAD7F449A7D9}" sibTransId="{CF01458C-EEB7-423A-B627-3DC23FA32297}"/>
    <dgm:cxn modelId="{417ECE96-6B7B-4B50-BEB7-1468F86D6E19}" type="presOf" srcId="{6F9C7CC5-CD20-435C-BA8D-CC7627F4D6AB}" destId="{230AB977-2E26-4148-AC9F-6944E4606CC2}" srcOrd="0" destOrd="0" presId="urn:microsoft.com/office/officeart/2005/8/layout/process4"/>
    <dgm:cxn modelId="{C65A399D-DF2A-4749-B3FC-11BC51290528}" srcId="{DFED6947-865C-4F63-ABAA-779C4603F1BB}" destId="{EB698E75-C2FA-41BD-BC06-6E8E88E84936}" srcOrd="3" destOrd="0" parTransId="{8435E46F-1D96-4E8D-8844-CC39CE5BEA05}" sibTransId="{1907B084-8356-40C1-81E1-54C8D67AC577}"/>
    <dgm:cxn modelId="{079512A7-9BF1-4350-940A-DC5D5E4F72EF}" type="presOf" srcId="{B926A7DC-A4EB-4990-BC99-4000318FD4A7}" destId="{CBA3D2D5-81EC-46B7-A965-6F483FFD568B}" srcOrd="0" destOrd="0" presId="urn:microsoft.com/office/officeart/2005/8/layout/process4"/>
    <dgm:cxn modelId="{63E88FAF-08CF-46BE-9F4E-6B19C22DB843}" srcId="{DFED6947-865C-4F63-ABAA-779C4603F1BB}" destId="{A5BD6157-A957-45F5-B66E-3E269D8F4BC3}" srcOrd="0" destOrd="0" parTransId="{E82BB985-7CB8-4B5E-8CAE-1FB77138834A}" sibTransId="{0D85CA93-833B-4E23-A60C-D9B93F91DCB3}"/>
    <dgm:cxn modelId="{5C7110B1-B517-4BE1-BD47-842469BCBBAC}" type="presOf" srcId="{7DD4B90E-4FD6-44FE-B237-D1B0EED10AA5}" destId="{6F2F298D-3AD2-49EA-895D-3EC04D901EF1}" srcOrd="0" destOrd="0" presId="urn:microsoft.com/office/officeart/2005/8/layout/process4"/>
    <dgm:cxn modelId="{799CBEC9-4BFA-40FE-8275-F149706501F4}" type="presOf" srcId="{9E352220-A1C5-4F01-867C-6197817D764A}" destId="{E6728D60-D35A-40C0-9927-6BBEC63F65EF}" srcOrd="0" destOrd="0" presId="urn:microsoft.com/office/officeart/2005/8/layout/process4"/>
    <dgm:cxn modelId="{80FC45D6-3BD2-4558-8456-C5233768E1EE}" type="presOf" srcId="{3653C84D-4575-42C2-98DC-767D3FE4578C}" destId="{00F03A3B-49DF-44F4-B9C7-D12AAE64F415}" srcOrd="0" destOrd="0" presId="urn:microsoft.com/office/officeart/2005/8/layout/process4"/>
    <dgm:cxn modelId="{42B67CD7-FCAE-40AD-B235-85C1B56DF753}" type="presOf" srcId="{EB698E75-C2FA-41BD-BC06-6E8E88E84936}" destId="{9742E274-FBF7-414D-8D12-6F7E12B92EF6}" srcOrd="0" destOrd="0" presId="urn:microsoft.com/office/officeart/2005/8/layout/process4"/>
    <dgm:cxn modelId="{C60832E3-6DFD-4767-B380-3311652F1338}" srcId="{DFED6947-865C-4F63-ABAA-779C4603F1BB}" destId="{3653C84D-4575-42C2-98DC-767D3FE4578C}" srcOrd="7" destOrd="0" parTransId="{A92A624F-7EF2-439E-8DF6-A79B3E56AA2B}" sibTransId="{0CD6FE1B-D08E-4721-AAD3-BDB7EBD531FF}"/>
    <dgm:cxn modelId="{A15146F3-8A56-4D48-B2EF-F7C0249F0DC9}" srcId="{DFED6947-865C-4F63-ABAA-779C4603F1BB}" destId="{2EDD1C1A-432D-4DF9-9365-FD84542127D0}" srcOrd="5" destOrd="0" parTransId="{17AD2405-B81C-4FB5-ADA4-28277B386DAD}" sibTransId="{4D1FC223-62E9-4A8F-AA59-B0ED09BC6298}"/>
    <dgm:cxn modelId="{265C80FA-C90F-4971-8960-637A607800E6}" srcId="{DFED6947-865C-4F63-ABAA-779C4603F1BB}" destId="{B926A7DC-A4EB-4990-BC99-4000318FD4A7}" srcOrd="6" destOrd="0" parTransId="{C28C22E7-CE4A-4AE3-BBDE-B923C2D44EAF}" sibTransId="{DF38D5C5-47F9-4C0A-871A-9D7CEEBB150F}"/>
    <dgm:cxn modelId="{2DB2D748-D2A4-4FE1-86F0-A9D1E46CBA20}" type="presParOf" srcId="{20BD7A06-E74E-4C78-96E0-DC0B0563CFC5}" destId="{A6240380-3C1F-421E-84E7-7D0FF306159A}" srcOrd="0" destOrd="0" presId="urn:microsoft.com/office/officeart/2005/8/layout/process4"/>
    <dgm:cxn modelId="{C689DE6D-F856-4681-AC90-69C3E5FCE3F5}" type="presParOf" srcId="{A6240380-3C1F-421E-84E7-7D0FF306159A}" destId="{230AB977-2E26-4148-AC9F-6944E4606CC2}" srcOrd="0" destOrd="0" presId="urn:microsoft.com/office/officeart/2005/8/layout/process4"/>
    <dgm:cxn modelId="{65A41370-76EA-4AD5-8879-D0AC224D4EF4}" type="presParOf" srcId="{20BD7A06-E74E-4C78-96E0-DC0B0563CFC5}" destId="{67ABD7EF-6446-47C7-A8B4-DB0815AC5280}" srcOrd="1" destOrd="0" presId="urn:microsoft.com/office/officeart/2005/8/layout/process4"/>
    <dgm:cxn modelId="{B0AA6D46-6855-47BA-8207-74B606A47666}" type="presParOf" srcId="{20BD7A06-E74E-4C78-96E0-DC0B0563CFC5}" destId="{B902B2B3-1BD4-4C13-9A6B-4CF881640A0C}" srcOrd="2" destOrd="0" presId="urn:microsoft.com/office/officeart/2005/8/layout/process4"/>
    <dgm:cxn modelId="{D6BD8050-7382-4703-AF17-5A6062FB4C46}" type="presParOf" srcId="{B902B2B3-1BD4-4C13-9A6B-4CF881640A0C}" destId="{00F03A3B-49DF-44F4-B9C7-D12AAE64F415}" srcOrd="0" destOrd="0" presId="urn:microsoft.com/office/officeart/2005/8/layout/process4"/>
    <dgm:cxn modelId="{A1352322-54DE-4D36-A011-F2A7B0503853}" type="presParOf" srcId="{20BD7A06-E74E-4C78-96E0-DC0B0563CFC5}" destId="{4A63DE61-C133-48AE-80A0-91721A751A5D}" srcOrd="3" destOrd="0" presId="urn:microsoft.com/office/officeart/2005/8/layout/process4"/>
    <dgm:cxn modelId="{942499EF-95AD-4414-B1D8-49EBC0BEA7B1}" type="presParOf" srcId="{20BD7A06-E74E-4C78-96E0-DC0B0563CFC5}" destId="{B85EF18B-40E1-4509-8D0F-80E2CE86643A}" srcOrd="4" destOrd="0" presId="urn:microsoft.com/office/officeart/2005/8/layout/process4"/>
    <dgm:cxn modelId="{44F8E7B6-4271-403A-B4EA-F43E5706920C}" type="presParOf" srcId="{B85EF18B-40E1-4509-8D0F-80E2CE86643A}" destId="{CBA3D2D5-81EC-46B7-A965-6F483FFD568B}" srcOrd="0" destOrd="0" presId="urn:microsoft.com/office/officeart/2005/8/layout/process4"/>
    <dgm:cxn modelId="{C50B7180-2CE1-46CD-ACCE-8A971294C138}" type="presParOf" srcId="{20BD7A06-E74E-4C78-96E0-DC0B0563CFC5}" destId="{A3F410EC-F6D0-487F-999C-D3A130F66B61}" srcOrd="5" destOrd="0" presId="urn:microsoft.com/office/officeart/2005/8/layout/process4"/>
    <dgm:cxn modelId="{219ADE08-8216-4C67-B80A-CA7D0151E720}" type="presParOf" srcId="{20BD7A06-E74E-4C78-96E0-DC0B0563CFC5}" destId="{F5673CCC-D9D8-491A-AF7B-565BDE090857}" srcOrd="6" destOrd="0" presId="urn:microsoft.com/office/officeart/2005/8/layout/process4"/>
    <dgm:cxn modelId="{087F3032-BA2F-4AA0-9CEA-17E497311C68}" type="presParOf" srcId="{F5673CCC-D9D8-491A-AF7B-565BDE090857}" destId="{4EE8EA34-4BF7-4856-B099-89B0C284E11D}" srcOrd="0" destOrd="0" presId="urn:microsoft.com/office/officeart/2005/8/layout/process4"/>
    <dgm:cxn modelId="{64A032C9-1D27-4D86-91A4-2A412EDD824C}" type="presParOf" srcId="{20BD7A06-E74E-4C78-96E0-DC0B0563CFC5}" destId="{59710927-B20E-4CC6-B5E0-8BC2D50403ED}" srcOrd="7" destOrd="0" presId="urn:microsoft.com/office/officeart/2005/8/layout/process4"/>
    <dgm:cxn modelId="{44A71FA9-8374-43EC-B75A-C806E2585DA1}" type="presParOf" srcId="{20BD7A06-E74E-4C78-96E0-DC0B0563CFC5}" destId="{301AA294-C0AC-4D2D-AE54-09810ABE35EF}" srcOrd="8" destOrd="0" presId="urn:microsoft.com/office/officeart/2005/8/layout/process4"/>
    <dgm:cxn modelId="{AA4F81CE-18F6-4AEA-BFCB-7FB9FACB6E83}" type="presParOf" srcId="{301AA294-C0AC-4D2D-AE54-09810ABE35EF}" destId="{6E7DE2CC-E737-4E26-86AF-62E842B8B154}" srcOrd="0" destOrd="0" presId="urn:microsoft.com/office/officeart/2005/8/layout/process4"/>
    <dgm:cxn modelId="{B4868BAE-0557-42ED-B5FA-32779EC64881}" type="presParOf" srcId="{20BD7A06-E74E-4C78-96E0-DC0B0563CFC5}" destId="{BC576FE0-9BCC-4D0E-8BF7-D94D6A1B5C33}" srcOrd="9" destOrd="0" presId="urn:microsoft.com/office/officeart/2005/8/layout/process4"/>
    <dgm:cxn modelId="{AF89A44C-D657-4768-A590-C507C0B04E93}" type="presParOf" srcId="{20BD7A06-E74E-4C78-96E0-DC0B0563CFC5}" destId="{72B43051-0291-401E-B929-DAE0A0AB3DB6}" srcOrd="10" destOrd="0" presId="urn:microsoft.com/office/officeart/2005/8/layout/process4"/>
    <dgm:cxn modelId="{7C74BE07-209C-4D81-A907-7892F7C3DA5F}" type="presParOf" srcId="{72B43051-0291-401E-B929-DAE0A0AB3DB6}" destId="{9742E274-FBF7-414D-8D12-6F7E12B92EF6}" srcOrd="0" destOrd="0" presId="urn:microsoft.com/office/officeart/2005/8/layout/process4"/>
    <dgm:cxn modelId="{EE1CE48A-677C-4DDC-822E-3338D24DED0B}" type="presParOf" srcId="{20BD7A06-E74E-4C78-96E0-DC0B0563CFC5}" destId="{102CA0DB-23FB-4D30-8106-3AFCD1453C68}" srcOrd="11" destOrd="0" presId="urn:microsoft.com/office/officeart/2005/8/layout/process4"/>
    <dgm:cxn modelId="{2581A1C2-4D26-44F8-9771-5C1BD246056D}" type="presParOf" srcId="{20BD7A06-E74E-4C78-96E0-DC0B0563CFC5}" destId="{70079FEF-10DC-4726-B348-90F48DE96ED0}" srcOrd="12" destOrd="0" presId="urn:microsoft.com/office/officeart/2005/8/layout/process4"/>
    <dgm:cxn modelId="{7032ECFB-9A9A-40D1-84DD-AEFB0772748A}" type="presParOf" srcId="{70079FEF-10DC-4726-B348-90F48DE96ED0}" destId="{6F2F298D-3AD2-49EA-895D-3EC04D901EF1}" srcOrd="0" destOrd="0" presId="urn:microsoft.com/office/officeart/2005/8/layout/process4"/>
    <dgm:cxn modelId="{1F068228-624D-4E6A-9817-644C9396E423}" type="presParOf" srcId="{20BD7A06-E74E-4C78-96E0-DC0B0563CFC5}" destId="{4D7FAB30-9E97-4789-87F0-EF6FE0AA3D4A}" srcOrd="13" destOrd="0" presId="urn:microsoft.com/office/officeart/2005/8/layout/process4"/>
    <dgm:cxn modelId="{A10EF4CD-5477-47C5-82CA-ED7D20987F42}" type="presParOf" srcId="{20BD7A06-E74E-4C78-96E0-DC0B0563CFC5}" destId="{D3AA1E7F-7754-48C8-A7CF-1E99724CAAFA}" srcOrd="14" destOrd="0" presId="urn:microsoft.com/office/officeart/2005/8/layout/process4"/>
    <dgm:cxn modelId="{E3EC0E5A-0F07-4639-9B9B-1133BF8F6A3E}" type="presParOf" srcId="{D3AA1E7F-7754-48C8-A7CF-1E99724CAAFA}" destId="{E6728D60-D35A-40C0-9927-6BBEC63F65EF}" srcOrd="0" destOrd="0" presId="urn:microsoft.com/office/officeart/2005/8/layout/process4"/>
    <dgm:cxn modelId="{0BD84378-C71A-4066-A031-DD1EEF0C8EB7}" type="presParOf" srcId="{20BD7A06-E74E-4C78-96E0-DC0B0563CFC5}" destId="{9DE5979C-77A9-43A6-B5D9-0B11BFA116B0}" srcOrd="15" destOrd="0" presId="urn:microsoft.com/office/officeart/2005/8/layout/process4"/>
    <dgm:cxn modelId="{231D157C-A9B7-4A04-90A7-855AFED3D01E}" type="presParOf" srcId="{20BD7A06-E74E-4C78-96E0-DC0B0563CFC5}" destId="{932E63AF-D3AC-4003-9FD2-52651C66E7D6}" srcOrd="16" destOrd="0" presId="urn:microsoft.com/office/officeart/2005/8/layout/process4"/>
    <dgm:cxn modelId="{0E9FD5B7-EA1C-41C6-BCBC-6C7ECD903EFA}" type="presParOf" srcId="{932E63AF-D3AC-4003-9FD2-52651C66E7D6}" destId="{AF99CF19-B08D-4AE7-9599-AA916B569984}" srcOrd="0" destOrd="0" presId="urn:microsoft.com/office/officeart/2005/8/layout/process4"/>
  </dgm:cxnLst>
  <dgm:bg>
    <a:noFill/>
  </dgm:bg>
  <dgm:whole>
    <a:ln>
      <a:solidFill>
        <a:schemeClr val="accent6">
          <a:lumMod val="75000"/>
        </a:schemeClr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AF0238-EEBC-48E8-9707-39874EBD20BF}" type="doc">
      <dgm:prSet loTypeId="urn:microsoft.com/office/officeart/2005/8/layout/process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pt-BR"/>
        </a:p>
      </dgm:t>
    </dgm:pt>
    <dgm:pt modelId="{2C0AAD62-C35F-4B46-9FD5-359B7C59FC7C}">
      <dgm:prSet custT="1"/>
      <dgm:spPr/>
      <dgm:t>
        <a:bodyPr/>
        <a:lstStyle/>
        <a:p>
          <a:r>
            <a:rPr lang="pt-BR" sz="2400" dirty="0"/>
            <a:t>processamento</a:t>
          </a:r>
          <a:r>
            <a:rPr lang="pt-BR" sz="1400" dirty="0"/>
            <a:t> </a:t>
          </a:r>
        </a:p>
      </dgm:t>
    </dgm:pt>
    <dgm:pt modelId="{C8DD7C8E-BB2E-4310-9E54-BBB4A0440B86}" type="parTrans" cxnId="{696A8D13-6009-4928-A1E4-D5CAFCC2C00E}">
      <dgm:prSet/>
      <dgm:spPr/>
      <dgm:t>
        <a:bodyPr/>
        <a:lstStyle/>
        <a:p>
          <a:endParaRPr lang="pt-BR"/>
        </a:p>
      </dgm:t>
    </dgm:pt>
    <dgm:pt modelId="{105D9B88-341E-45A0-B80F-8DD96C5CE540}" type="sibTrans" cxnId="{696A8D13-6009-4928-A1E4-D5CAFCC2C00E}">
      <dgm:prSet/>
      <dgm:spPr/>
      <dgm:t>
        <a:bodyPr/>
        <a:lstStyle/>
        <a:p>
          <a:endParaRPr lang="pt-BR"/>
        </a:p>
      </dgm:t>
    </dgm:pt>
    <dgm:pt modelId="{6D29F049-25B8-4AA3-BF63-A97CD4FED975}">
      <dgm:prSet custT="1"/>
      <dgm:spPr/>
      <dgm:t>
        <a:bodyPr/>
        <a:lstStyle/>
        <a:p>
          <a:r>
            <a:rPr lang="pt-BR" sz="2400" dirty="0"/>
            <a:t>arquivamento</a:t>
          </a:r>
        </a:p>
      </dgm:t>
    </dgm:pt>
    <dgm:pt modelId="{9705C0C8-3ED7-4077-AB23-679CC1F3F0CB}" type="parTrans" cxnId="{BA03322B-1C53-4A3F-B320-DDA574DF748B}">
      <dgm:prSet/>
      <dgm:spPr/>
      <dgm:t>
        <a:bodyPr/>
        <a:lstStyle/>
        <a:p>
          <a:endParaRPr lang="pt-BR"/>
        </a:p>
      </dgm:t>
    </dgm:pt>
    <dgm:pt modelId="{5E683E10-FDAB-41D9-AF07-CC7A73EAC697}" type="sibTrans" cxnId="{BA03322B-1C53-4A3F-B320-DDA574DF748B}">
      <dgm:prSet/>
      <dgm:spPr/>
      <dgm:t>
        <a:bodyPr/>
        <a:lstStyle/>
        <a:p>
          <a:endParaRPr lang="pt-BR"/>
        </a:p>
      </dgm:t>
    </dgm:pt>
    <dgm:pt modelId="{579349B7-3BF8-45A3-89F8-BA0A84E8FDC0}">
      <dgm:prSet custT="1"/>
      <dgm:spPr/>
      <dgm:t>
        <a:bodyPr/>
        <a:lstStyle/>
        <a:p>
          <a:r>
            <a:rPr lang="pt-BR" sz="2400" dirty="0"/>
            <a:t>armazenamento </a:t>
          </a:r>
        </a:p>
      </dgm:t>
    </dgm:pt>
    <dgm:pt modelId="{16D7F213-093C-4C58-AAA3-C2D4B382939C}" type="parTrans" cxnId="{1E454C59-485E-436D-ADAB-B173F5C5F16F}">
      <dgm:prSet/>
      <dgm:spPr/>
      <dgm:t>
        <a:bodyPr/>
        <a:lstStyle/>
        <a:p>
          <a:endParaRPr lang="pt-BR"/>
        </a:p>
      </dgm:t>
    </dgm:pt>
    <dgm:pt modelId="{EE663362-F4FD-4229-8E59-9C6FA7DDB631}" type="sibTrans" cxnId="{1E454C59-485E-436D-ADAB-B173F5C5F16F}">
      <dgm:prSet/>
      <dgm:spPr/>
      <dgm:t>
        <a:bodyPr/>
        <a:lstStyle/>
        <a:p>
          <a:endParaRPr lang="pt-BR"/>
        </a:p>
      </dgm:t>
    </dgm:pt>
    <dgm:pt modelId="{113703AE-2098-4193-AC72-9F408F4468E5}">
      <dgm:prSet custT="1"/>
      <dgm:spPr/>
      <dgm:t>
        <a:bodyPr/>
        <a:lstStyle/>
        <a:p>
          <a:r>
            <a:rPr lang="pt-BR" sz="2400" dirty="0"/>
            <a:t>eliminação</a:t>
          </a:r>
          <a:r>
            <a:rPr lang="pt-BR" sz="1400" dirty="0"/>
            <a:t> </a:t>
          </a:r>
        </a:p>
      </dgm:t>
    </dgm:pt>
    <dgm:pt modelId="{63A23822-CDC0-459C-89D4-024A3A5DA14C}" type="parTrans" cxnId="{1A5D32A1-D91B-4926-B6D4-8948A2945ABC}">
      <dgm:prSet/>
      <dgm:spPr/>
      <dgm:t>
        <a:bodyPr/>
        <a:lstStyle/>
        <a:p>
          <a:endParaRPr lang="pt-BR"/>
        </a:p>
      </dgm:t>
    </dgm:pt>
    <dgm:pt modelId="{55119ABF-FD1E-412A-8448-611C2CD7F4EA}" type="sibTrans" cxnId="{1A5D32A1-D91B-4926-B6D4-8948A2945ABC}">
      <dgm:prSet/>
      <dgm:spPr/>
      <dgm:t>
        <a:bodyPr/>
        <a:lstStyle/>
        <a:p>
          <a:endParaRPr lang="pt-BR"/>
        </a:p>
      </dgm:t>
    </dgm:pt>
    <dgm:pt modelId="{1EDBEBEB-829C-48E8-AC6C-EC5F08E8E9D8}">
      <dgm:prSet custT="1"/>
      <dgm:spPr/>
      <dgm:t>
        <a:bodyPr/>
        <a:lstStyle/>
        <a:p>
          <a:r>
            <a:rPr lang="pt-BR" sz="2400" baseline="0" dirty="0"/>
            <a:t>avaliação ou controle da informação </a:t>
          </a:r>
        </a:p>
      </dgm:t>
    </dgm:pt>
    <dgm:pt modelId="{6CA81D4C-963A-4902-A4A9-DC61AAC2690E}" type="parTrans" cxnId="{53FDBF42-6AC8-4767-A54A-2D1D7FF84AA3}">
      <dgm:prSet/>
      <dgm:spPr/>
      <dgm:t>
        <a:bodyPr/>
        <a:lstStyle/>
        <a:p>
          <a:endParaRPr lang="pt-BR"/>
        </a:p>
      </dgm:t>
    </dgm:pt>
    <dgm:pt modelId="{36E1D2DF-FE19-4F9C-8AB2-849F8341F8AF}" type="sibTrans" cxnId="{53FDBF42-6AC8-4767-A54A-2D1D7FF84AA3}">
      <dgm:prSet/>
      <dgm:spPr/>
      <dgm:t>
        <a:bodyPr/>
        <a:lstStyle/>
        <a:p>
          <a:endParaRPr lang="pt-BR"/>
        </a:p>
      </dgm:t>
    </dgm:pt>
    <dgm:pt modelId="{1B4D9ACD-AFB8-4FBF-B42B-E8AEE945A166}">
      <dgm:prSet custT="1"/>
      <dgm:spPr/>
      <dgm:t>
        <a:bodyPr/>
        <a:lstStyle/>
        <a:p>
          <a:r>
            <a:rPr lang="pt-BR" sz="2400" dirty="0"/>
            <a:t>modificação </a:t>
          </a:r>
        </a:p>
      </dgm:t>
    </dgm:pt>
    <dgm:pt modelId="{22397B99-3F80-4571-80A3-FC9396345AAE}" type="parTrans" cxnId="{4C91C02F-27FE-4B71-BF3D-B129B80FEC0B}">
      <dgm:prSet/>
      <dgm:spPr/>
      <dgm:t>
        <a:bodyPr/>
        <a:lstStyle/>
        <a:p>
          <a:endParaRPr lang="pt-BR"/>
        </a:p>
      </dgm:t>
    </dgm:pt>
    <dgm:pt modelId="{B566575D-D421-4A93-89EE-93244D6539C1}" type="sibTrans" cxnId="{4C91C02F-27FE-4B71-BF3D-B129B80FEC0B}">
      <dgm:prSet/>
      <dgm:spPr/>
      <dgm:t>
        <a:bodyPr/>
        <a:lstStyle/>
        <a:p>
          <a:endParaRPr lang="pt-BR"/>
        </a:p>
      </dgm:t>
    </dgm:pt>
    <dgm:pt modelId="{EA00EE1C-0A74-41DE-B4EA-5BA7DD2E3182}">
      <dgm:prSet custT="1"/>
      <dgm:spPr/>
      <dgm:t>
        <a:bodyPr/>
        <a:lstStyle/>
        <a:p>
          <a:r>
            <a:rPr lang="pt-BR" sz="2400" dirty="0"/>
            <a:t>comunicação</a:t>
          </a:r>
        </a:p>
      </dgm:t>
    </dgm:pt>
    <dgm:pt modelId="{77DD6B10-DFD5-484D-84C2-0388523888DC}" type="parTrans" cxnId="{BDDD1195-B222-4986-91D5-0088E875EB3B}">
      <dgm:prSet/>
      <dgm:spPr/>
      <dgm:t>
        <a:bodyPr/>
        <a:lstStyle/>
        <a:p>
          <a:endParaRPr lang="pt-BR"/>
        </a:p>
      </dgm:t>
    </dgm:pt>
    <dgm:pt modelId="{857FBF7E-70F2-47EE-B296-2D0ECAB96019}" type="sibTrans" cxnId="{BDDD1195-B222-4986-91D5-0088E875EB3B}">
      <dgm:prSet/>
      <dgm:spPr/>
      <dgm:t>
        <a:bodyPr/>
        <a:lstStyle/>
        <a:p>
          <a:endParaRPr lang="pt-BR"/>
        </a:p>
      </dgm:t>
    </dgm:pt>
    <dgm:pt modelId="{BBC63749-658D-4687-B6E8-BE8C58A0AA33}">
      <dgm:prSet custT="1"/>
      <dgm:spPr/>
      <dgm:t>
        <a:bodyPr/>
        <a:lstStyle/>
        <a:p>
          <a:r>
            <a:rPr lang="pt-BR" sz="2400" dirty="0"/>
            <a:t>transferência</a:t>
          </a:r>
        </a:p>
      </dgm:t>
    </dgm:pt>
    <dgm:pt modelId="{9CD509A7-0E5B-4545-9FC0-650F34F41347}" type="parTrans" cxnId="{F3703243-BA89-4A5F-A21E-FCD12B055846}">
      <dgm:prSet/>
      <dgm:spPr/>
      <dgm:t>
        <a:bodyPr/>
        <a:lstStyle/>
        <a:p>
          <a:endParaRPr lang="pt-BR"/>
        </a:p>
      </dgm:t>
    </dgm:pt>
    <dgm:pt modelId="{294A300C-2738-4042-95BD-2174CE6FD706}" type="sibTrans" cxnId="{F3703243-BA89-4A5F-A21E-FCD12B055846}">
      <dgm:prSet/>
      <dgm:spPr/>
      <dgm:t>
        <a:bodyPr/>
        <a:lstStyle/>
        <a:p>
          <a:endParaRPr lang="pt-BR"/>
        </a:p>
      </dgm:t>
    </dgm:pt>
    <dgm:pt modelId="{D6B6AE46-7773-4E18-86C7-765745E34B2F}">
      <dgm:prSet custT="1"/>
      <dgm:spPr/>
      <dgm:t>
        <a:bodyPr/>
        <a:lstStyle/>
        <a:p>
          <a:r>
            <a:rPr lang="pt-BR" sz="2400" dirty="0"/>
            <a:t>difusão ou extração</a:t>
          </a:r>
        </a:p>
      </dgm:t>
    </dgm:pt>
    <dgm:pt modelId="{B74E7274-F717-4927-9468-49A113614524}" type="parTrans" cxnId="{25DD929D-6B6B-494A-8926-B05DB420A1FA}">
      <dgm:prSet/>
      <dgm:spPr/>
      <dgm:t>
        <a:bodyPr/>
        <a:lstStyle/>
        <a:p>
          <a:endParaRPr lang="pt-BR"/>
        </a:p>
      </dgm:t>
    </dgm:pt>
    <dgm:pt modelId="{23E327CB-2654-4569-8AE6-368E4BF7AE49}" type="sibTrans" cxnId="{25DD929D-6B6B-494A-8926-B05DB420A1FA}">
      <dgm:prSet/>
      <dgm:spPr/>
      <dgm:t>
        <a:bodyPr/>
        <a:lstStyle/>
        <a:p>
          <a:endParaRPr lang="pt-BR"/>
        </a:p>
      </dgm:t>
    </dgm:pt>
    <dgm:pt modelId="{1A3F40D5-1A58-4615-AD03-3DEDE2898F3B}" type="pres">
      <dgm:prSet presAssocID="{3DAF0238-EEBC-48E8-9707-39874EBD20BF}" presName="Name0" presStyleCnt="0">
        <dgm:presLayoutVars>
          <dgm:dir/>
          <dgm:animLvl val="lvl"/>
          <dgm:resizeHandles val="exact"/>
        </dgm:presLayoutVars>
      </dgm:prSet>
      <dgm:spPr/>
    </dgm:pt>
    <dgm:pt modelId="{CF0B9587-EAE1-45F9-823B-AD5BC348BF41}" type="pres">
      <dgm:prSet presAssocID="{D6B6AE46-7773-4E18-86C7-765745E34B2F}" presName="boxAndChildren" presStyleCnt="0"/>
      <dgm:spPr/>
    </dgm:pt>
    <dgm:pt modelId="{2825DC9C-13E9-437E-AC30-4022E19F8E8A}" type="pres">
      <dgm:prSet presAssocID="{D6B6AE46-7773-4E18-86C7-765745E34B2F}" presName="parentTextBox" presStyleLbl="node1" presStyleIdx="0" presStyleCnt="9"/>
      <dgm:spPr/>
    </dgm:pt>
    <dgm:pt modelId="{E0EF3495-D415-4439-A073-564FA433E760}" type="pres">
      <dgm:prSet presAssocID="{294A300C-2738-4042-95BD-2174CE6FD706}" presName="sp" presStyleCnt="0"/>
      <dgm:spPr/>
    </dgm:pt>
    <dgm:pt modelId="{B3FD3FF3-C3F3-455B-9968-96489B7D1EB5}" type="pres">
      <dgm:prSet presAssocID="{BBC63749-658D-4687-B6E8-BE8C58A0AA33}" presName="arrowAndChildren" presStyleCnt="0"/>
      <dgm:spPr/>
    </dgm:pt>
    <dgm:pt modelId="{A4CA6A35-74E0-4E01-9EEA-ED14BBBC7C41}" type="pres">
      <dgm:prSet presAssocID="{BBC63749-658D-4687-B6E8-BE8C58A0AA33}" presName="parentTextArrow" presStyleLbl="node1" presStyleIdx="1" presStyleCnt="9"/>
      <dgm:spPr/>
    </dgm:pt>
    <dgm:pt modelId="{18C1ED7A-9FFB-4D73-8EEC-60851DBCF350}" type="pres">
      <dgm:prSet presAssocID="{857FBF7E-70F2-47EE-B296-2D0ECAB96019}" presName="sp" presStyleCnt="0"/>
      <dgm:spPr/>
    </dgm:pt>
    <dgm:pt modelId="{15D3D871-DCFC-4F2C-A8A4-7AE222A5DDDE}" type="pres">
      <dgm:prSet presAssocID="{EA00EE1C-0A74-41DE-B4EA-5BA7DD2E3182}" presName="arrowAndChildren" presStyleCnt="0"/>
      <dgm:spPr/>
    </dgm:pt>
    <dgm:pt modelId="{855F81C5-1B4B-4908-B814-93E4681CD6F9}" type="pres">
      <dgm:prSet presAssocID="{EA00EE1C-0A74-41DE-B4EA-5BA7DD2E3182}" presName="parentTextArrow" presStyleLbl="node1" presStyleIdx="2" presStyleCnt="9"/>
      <dgm:spPr/>
    </dgm:pt>
    <dgm:pt modelId="{0394C0AE-550A-47D6-A700-678586A76E02}" type="pres">
      <dgm:prSet presAssocID="{B566575D-D421-4A93-89EE-93244D6539C1}" presName="sp" presStyleCnt="0"/>
      <dgm:spPr/>
    </dgm:pt>
    <dgm:pt modelId="{38D0AC11-64C6-40F4-8755-6C4E58E64EDD}" type="pres">
      <dgm:prSet presAssocID="{1B4D9ACD-AFB8-4FBF-B42B-E8AEE945A166}" presName="arrowAndChildren" presStyleCnt="0"/>
      <dgm:spPr/>
    </dgm:pt>
    <dgm:pt modelId="{F1A43649-1FB2-4DD8-A2B7-107D9096C036}" type="pres">
      <dgm:prSet presAssocID="{1B4D9ACD-AFB8-4FBF-B42B-E8AEE945A166}" presName="parentTextArrow" presStyleLbl="node1" presStyleIdx="3" presStyleCnt="9"/>
      <dgm:spPr/>
    </dgm:pt>
    <dgm:pt modelId="{6A5950A8-7698-4F44-9919-AC4097CEB8FF}" type="pres">
      <dgm:prSet presAssocID="{36E1D2DF-FE19-4F9C-8AB2-849F8341F8AF}" presName="sp" presStyleCnt="0"/>
      <dgm:spPr/>
    </dgm:pt>
    <dgm:pt modelId="{0F3329F2-7472-4DA0-9EFE-8A6DE64F9C63}" type="pres">
      <dgm:prSet presAssocID="{1EDBEBEB-829C-48E8-AC6C-EC5F08E8E9D8}" presName="arrowAndChildren" presStyleCnt="0"/>
      <dgm:spPr/>
    </dgm:pt>
    <dgm:pt modelId="{696530D3-EC01-4AA5-AFE7-6848BE60E08D}" type="pres">
      <dgm:prSet presAssocID="{1EDBEBEB-829C-48E8-AC6C-EC5F08E8E9D8}" presName="parentTextArrow" presStyleLbl="node1" presStyleIdx="4" presStyleCnt="9" custScaleY="93245"/>
      <dgm:spPr/>
    </dgm:pt>
    <dgm:pt modelId="{EE21DC2C-7CE7-43EC-96B6-24F2FF3BC921}" type="pres">
      <dgm:prSet presAssocID="{55119ABF-FD1E-412A-8448-611C2CD7F4EA}" presName="sp" presStyleCnt="0"/>
      <dgm:spPr/>
    </dgm:pt>
    <dgm:pt modelId="{752F1A0F-4D30-48CF-B60C-F6BB651FD68B}" type="pres">
      <dgm:prSet presAssocID="{113703AE-2098-4193-AC72-9F408F4468E5}" presName="arrowAndChildren" presStyleCnt="0"/>
      <dgm:spPr/>
    </dgm:pt>
    <dgm:pt modelId="{7E99129B-960D-4690-9A39-BD44C7F0C84D}" type="pres">
      <dgm:prSet presAssocID="{113703AE-2098-4193-AC72-9F408F4468E5}" presName="parentTextArrow" presStyleLbl="node1" presStyleIdx="5" presStyleCnt="9"/>
      <dgm:spPr/>
    </dgm:pt>
    <dgm:pt modelId="{B17A00ED-7AE2-475D-BE8C-B33F7B410CE0}" type="pres">
      <dgm:prSet presAssocID="{EE663362-F4FD-4229-8E59-9C6FA7DDB631}" presName="sp" presStyleCnt="0"/>
      <dgm:spPr/>
    </dgm:pt>
    <dgm:pt modelId="{3C4D0ABB-BDDA-4162-AFFC-25A21443CFD5}" type="pres">
      <dgm:prSet presAssocID="{579349B7-3BF8-45A3-89F8-BA0A84E8FDC0}" presName="arrowAndChildren" presStyleCnt="0"/>
      <dgm:spPr/>
    </dgm:pt>
    <dgm:pt modelId="{38C557F9-6E50-456F-B794-F2C154A7711A}" type="pres">
      <dgm:prSet presAssocID="{579349B7-3BF8-45A3-89F8-BA0A84E8FDC0}" presName="parentTextArrow" presStyleLbl="node1" presStyleIdx="6" presStyleCnt="9"/>
      <dgm:spPr/>
    </dgm:pt>
    <dgm:pt modelId="{12E511C0-7AEE-4847-8512-DD87A9978E46}" type="pres">
      <dgm:prSet presAssocID="{5E683E10-FDAB-41D9-AF07-CC7A73EAC697}" presName="sp" presStyleCnt="0"/>
      <dgm:spPr/>
    </dgm:pt>
    <dgm:pt modelId="{B1635407-8448-4E37-B3DC-746A3E21779B}" type="pres">
      <dgm:prSet presAssocID="{6D29F049-25B8-4AA3-BF63-A97CD4FED975}" presName="arrowAndChildren" presStyleCnt="0"/>
      <dgm:spPr/>
    </dgm:pt>
    <dgm:pt modelId="{46EC4F16-2CC6-4DDB-AC93-2017E8AD5C1E}" type="pres">
      <dgm:prSet presAssocID="{6D29F049-25B8-4AA3-BF63-A97CD4FED975}" presName="parentTextArrow" presStyleLbl="node1" presStyleIdx="7" presStyleCnt="9" custLinFactNeighborX="0" custLinFactNeighborY="2744"/>
      <dgm:spPr/>
    </dgm:pt>
    <dgm:pt modelId="{8C44AE7E-1D2A-4311-AD07-6E4C32CEE711}" type="pres">
      <dgm:prSet presAssocID="{105D9B88-341E-45A0-B80F-8DD96C5CE540}" presName="sp" presStyleCnt="0"/>
      <dgm:spPr/>
    </dgm:pt>
    <dgm:pt modelId="{01CAA502-53FC-4DBA-AF9D-7B18EAA59C40}" type="pres">
      <dgm:prSet presAssocID="{2C0AAD62-C35F-4B46-9FD5-359B7C59FC7C}" presName="arrowAndChildren" presStyleCnt="0"/>
      <dgm:spPr/>
    </dgm:pt>
    <dgm:pt modelId="{A9DE9C5D-1DA1-400B-A590-5ADB868290A3}" type="pres">
      <dgm:prSet presAssocID="{2C0AAD62-C35F-4B46-9FD5-359B7C59FC7C}" presName="parentTextArrow" presStyleLbl="node1" presStyleIdx="8" presStyleCnt="9"/>
      <dgm:spPr/>
    </dgm:pt>
  </dgm:ptLst>
  <dgm:cxnLst>
    <dgm:cxn modelId="{C4578904-20FF-499C-AA8C-8189165F2599}" type="presOf" srcId="{579349B7-3BF8-45A3-89F8-BA0A84E8FDC0}" destId="{38C557F9-6E50-456F-B794-F2C154A7711A}" srcOrd="0" destOrd="0" presId="urn:microsoft.com/office/officeart/2005/8/layout/process4"/>
    <dgm:cxn modelId="{BB3A620D-A1EF-4FDF-BDB2-53D0DC2AFF93}" type="presOf" srcId="{3DAF0238-EEBC-48E8-9707-39874EBD20BF}" destId="{1A3F40D5-1A58-4615-AD03-3DEDE2898F3B}" srcOrd="0" destOrd="0" presId="urn:microsoft.com/office/officeart/2005/8/layout/process4"/>
    <dgm:cxn modelId="{EE44190F-CE12-440C-90B4-764F5FA2214C}" type="presOf" srcId="{EA00EE1C-0A74-41DE-B4EA-5BA7DD2E3182}" destId="{855F81C5-1B4B-4908-B814-93E4681CD6F9}" srcOrd="0" destOrd="0" presId="urn:microsoft.com/office/officeart/2005/8/layout/process4"/>
    <dgm:cxn modelId="{696A8D13-6009-4928-A1E4-D5CAFCC2C00E}" srcId="{3DAF0238-EEBC-48E8-9707-39874EBD20BF}" destId="{2C0AAD62-C35F-4B46-9FD5-359B7C59FC7C}" srcOrd="0" destOrd="0" parTransId="{C8DD7C8E-BB2E-4310-9E54-BBB4A0440B86}" sibTransId="{105D9B88-341E-45A0-B80F-8DD96C5CE540}"/>
    <dgm:cxn modelId="{BA03322B-1C53-4A3F-B320-DDA574DF748B}" srcId="{3DAF0238-EEBC-48E8-9707-39874EBD20BF}" destId="{6D29F049-25B8-4AA3-BF63-A97CD4FED975}" srcOrd="1" destOrd="0" parTransId="{9705C0C8-3ED7-4077-AB23-679CC1F3F0CB}" sibTransId="{5E683E10-FDAB-41D9-AF07-CC7A73EAC697}"/>
    <dgm:cxn modelId="{4C91C02F-27FE-4B71-BF3D-B129B80FEC0B}" srcId="{3DAF0238-EEBC-48E8-9707-39874EBD20BF}" destId="{1B4D9ACD-AFB8-4FBF-B42B-E8AEE945A166}" srcOrd="5" destOrd="0" parTransId="{22397B99-3F80-4571-80A3-FC9396345AAE}" sibTransId="{B566575D-D421-4A93-89EE-93244D6539C1}"/>
    <dgm:cxn modelId="{B6021B3D-4F41-4F42-A552-06A521C3860D}" type="presOf" srcId="{6D29F049-25B8-4AA3-BF63-A97CD4FED975}" destId="{46EC4F16-2CC6-4DDB-AC93-2017E8AD5C1E}" srcOrd="0" destOrd="0" presId="urn:microsoft.com/office/officeart/2005/8/layout/process4"/>
    <dgm:cxn modelId="{2E0EE13F-25E0-47A4-A649-838B17EA29CF}" type="presOf" srcId="{2C0AAD62-C35F-4B46-9FD5-359B7C59FC7C}" destId="{A9DE9C5D-1DA1-400B-A590-5ADB868290A3}" srcOrd="0" destOrd="0" presId="urn:microsoft.com/office/officeart/2005/8/layout/process4"/>
    <dgm:cxn modelId="{53FDBF42-6AC8-4767-A54A-2D1D7FF84AA3}" srcId="{3DAF0238-EEBC-48E8-9707-39874EBD20BF}" destId="{1EDBEBEB-829C-48E8-AC6C-EC5F08E8E9D8}" srcOrd="4" destOrd="0" parTransId="{6CA81D4C-963A-4902-A4A9-DC61AAC2690E}" sibTransId="{36E1D2DF-FE19-4F9C-8AB2-849F8341F8AF}"/>
    <dgm:cxn modelId="{F3703243-BA89-4A5F-A21E-FCD12B055846}" srcId="{3DAF0238-EEBC-48E8-9707-39874EBD20BF}" destId="{BBC63749-658D-4687-B6E8-BE8C58A0AA33}" srcOrd="7" destOrd="0" parTransId="{9CD509A7-0E5B-4545-9FC0-650F34F41347}" sibTransId="{294A300C-2738-4042-95BD-2174CE6FD706}"/>
    <dgm:cxn modelId="{1E454C59-485E-436D-ADAB-B173F5C5F16F}" srcId="{3DAF0238-EEBC-48E8-9707-39874EBD20BF}" destId="{579349B7-3BF8-45A3-89F8-BA0A84E8FDC0}" srcOrd="2" destOrd="0" parTransId="{16D7F213-093C-4C58-AAA3-C2D4B382939C}" sibTransId="{EE663362-F4FD-4229-8E59-9C6FA7DDB631}"/>
    <dgm:cxn modelId="{D8B1D580-980D-4BAB-B7D7-8539AF7BC206}" type="presOf" srcId="{113703AE-2098-4193-AC72-9F408F4468E5}" destId="{7E99129B-960D-4690-9A39-BD44C7F0C84D}" srcOrd="0" destOrd="0" presId="urn:microsoft.com/office/officeart/2005/8/layout/process4"/>
    <dgm:cxn modelId="{BDDD1195-B222-4986-91D5-0088E875EB3B}" srcId="{3DAF0238-EEBC-48E8-9707-39874EBD20BF}" destId="{EA00EE1C-0A74-41DE-B4EA-5BA7DD2E3182}" srcOrd="6" destOrd="0" parTransId="{77DD6B10-DFD5-484D-84C2-0388523888DC}" sibTransId="{857FBF7E-70F2-47EE-B296-2D0ECAB96019}"/>
    <dgm:cxn modelId="{25DD929D-6B6B-494A-8926-B05DB420A1FA}" srcId="{3DAF0238-EEBC-48E8-9707-39874EBD20BF}" destId="{D6B6AE46-7773-4E18-86C7-765745E34B2F}" srcOrd="8" destOrd="0" parTransId="{B74E7274-F717-4927-9468-49A113614524}" sibTransId="{23E327CB-2654-4569-8AE6-368E4BF7AE49}"/>
    <dgm:cxn modelId="{1A5D32A1-D91B-4926-B6D4-8948A2945ABC}" srcId="{3DAF0238-EEBC-48E8-9707-39874EBD20BF}" destId="{113703AE-2098-4193-AC72-9F408F4468E5}" srcOrd="3" destOrd="0" parTransId="{63A23822-CDC0-459C-89D4-024A3A5DA14C}" sibTransId="{55119ABF-FD1E-412A-8448-611C2CD7F4EA}"/>
    <dgm:cxn modelId="{E0D55EBD-9C0C-4DE1-AA61-F1C866278621}" type="presOf" srcId="{D6B6AE46-7773-4E18-86C7-765745E34B2F}" destId="{2825DC9C-13E9-437E-AC30-4022E19F8E8A}" srcOrd="0" destOrd="0" presId="urn:microsoft.com/office/officeart/2005/8/layout/process4"/>
    <dgm:cxn modelId="{9E477CD2-C462-4345-A15A-506576DEBB53}" type="presOf" srcId="{BBC63749-658D-4687-B6E8-BE8C58A0AA33}" destId="{A4CA6A35-74E0-4E01-9EEA-ED14BBBC7C41}" srcOrd="0" destOrd="0" presId="urn:microsoft.com/office/officeart/2005/8/layout/process4"/>
    <dgm:cxn modelId="{87D7C9DC-F99E-4CB4-804A-656E36B5B587}" type="presOf" srcId="{1B4D9ACD-AFB8-4FBF-B42B-E8AEE945A166}" destId="{F1A43649-1FB2-4DD8-A2B7-107D9096C036}" srcOrd="0" destOrd="0" presId="urn:microsoft.com/office/officeart/2005/8/layout/process4"/>
    <dgm:cxn modelId="{3BD760F8-6D67-40A5-A58E-E1AE98CA27A8}" type="presOf" srcId="{1EDBEBEB-829C-48E8-AC6C-EC5F08E8E9D8}" destId="{696530D3-EC01-4AA5-AFE7-6848BE60E08D}" srcOrd="0" destOrd="0" presId="urn:microsoft.com/office/officeart/2005/8/layout/process4"/>
    <dgm:cxn modelId="{10A45790-BFB6-4759-8F69-8A02334EFE4C}" type="presParOf" srcId="{1A3F40D5-1A58-4615-AD03-3DEDE2898F3B}" destId="{CF0B9587-EAE1-45F9-823B-AD5BC348BF41}" srcOrd="0" destOrd="0" presId="urn:microsoft.com/office/officeart/2005/8/layout/process4"/>
    <dgm:cxn modelId="{DA6BEB3C-33CD-454D-8F5A-860645F84D8E}" type="presParOf" srcId="{CF0B9587-EAE1-45F9-823B-AD5BC348BF41}" destId="{2825DC9C-13E9-437E-AC30-4022E19F8E8A}" srcOrd="0" destOrd="0" presId="urn:microsoft.com/office/officeart/2005/8/layout/process4"/>
    <dgm:cxn modelId="{722720D9-2861-47F8-98B3-A4F3ABAFCFBB}" type="presParOf" srcId="{1A3F40D5-1A58-4615-AD03-3DEDE2898F3B}" destId="{E0EF3495-D415-4439-A073-564FA433E760}" srcOrd="1" destOrd="0" presId="urn:microsoft.com/office/officeart/2005/8/layout/process4"/>
    <dgm:cxn modelId="{C46B1506-85BF-4E1C-8B18-C5B3494DBEC3}" type="presParOf" srcId="{1A3F40D5-1A58-4615-AD03-3DEDE2898F3B}" destId="{B3FD3FF3-C3F3-455B-9968-96489B7D1EB5}" srcOrd="2" destOrd="0" presId="urn:microsoft.com/office/officeart/2005/8/layout/process4"/>
    <dgm:cxn modelId="{2A54453E-D2AA-4ABF-BD2B-DEA230C8F271}" type="presParOf" srcId="{B3FD3FF3-C3F3-455B-9968-96489B7D1EB5}" destId="{A4CA6A35-74E0-4E01-9EEA-ED14BBBC7C41}" srcOrd="0" destOrd="0" presId="urn:microsoft.com/office/officeart/2005/8/layout/process4"/>
    <dgm:cxn modelId="{8ACD97F8-EC43-4FC7-ACFC-F40A79E882AE}" type="presParOf" srcId="{1A3F40D5-1A58-4615-AD03-3DEDE2898F3B}" destId="{18C1ED7A-9FFB-4D73-8EEC-60851DBCF350}" srcOrd="3" destOrd="0" presId="urn:microsoft.com/office/officeart/2005/8/layout/process4"/>
    <dgm:cxn modelId="{6730F953-829B-4C99-8B5B-56D4C75BD6A5}" type="presParOf" srcId="{1A3F40D5-1A58-4615-AD03-3DEDE2898F3B}" destId="{15D3D871-DCFC-4F2C-A8A4-7AE222A5DDDE}" srcOrd="4" destOrd="0" presId="urn:microsoft.com/office/officeart/2005/8/layout/process4"/>
    <dgm:cxn modelId="{B24B4906-C5AE-4490-A208-17E20B96B61B}" type="presParOf" srcId="{15D3D871-DCFC-4F2C-A8A4-7AE222A5DDDE}" destId="{855F81C5-1B4B-4908-B814-93E4681CD6F9}" srcOrd="0" destOrd="0" presId="urn:microsoft.com/office/officeart/2005/8/layout/process4"/>
    <dgm:cxn modelId="{741C86B7-651D-459D-8E7D-46F376856D83}" type="presParOf" srcId="{1A3F40D5-1A58-4615-AD03-3DEDE2898F3B}" destId="{0394C0AE-550A-47D6-A700-678586A76E02}" srcOrd="5" destOrd="0" presId="urn:microsoft.com/office/officeart/2005/8/layout/process4"/>
    <dgm:cxn modelId="{DB92F504-1B7F-435F-891A-2F843F774B04}" type="presParOf" srcId="{1A3F40D5-1A58-4615-AD03-3DEDE2898F3B}" destId="{38D0AC11-64C6-40F4-8755-6C4E58E64EDD}" srcOrd="6" destOrd="0" presId="urn:microsoft.com/office/officeart/2005/8/layout/process4"/>
    <dgm:cxn modelId="{E2809A2D-BDFD-41C4-88CE-0331648CDB01}" type="presParOf" srcId="{38D0AC11-64C6-40F4-8755-6C4E58E64EDD}" destId="{F1A43649-1FB2-4DD8-A2B7-107D9096C036}" srcOrd="0" destOrd="0" presId="urn:microsoft.com/office/officeart/2005/8/layout/process4"/>
    <dgm:cxn modelId="{B4D5D498-42F2-4491-B237-5AD93F6FD668}" type="presParOf" srcId="{1A3F40D5-1A58-4615-AD03-3DEDE2898F3B}" destId="{6A5950A8-7698-4F44-9919-AC4097CEB8FF}" srcOrd="7" destOrd="0" presId="urn:microsoft.com/office/officeart/2005/8/layout/process4"/>
    <dgm:cxn modelId="{C92705AD-709B-4718-B1FD-B4F8400DA168}" type="presParOf" srcId="{1A3F40D5-1A58-4615-AD03-3DEDE2898F3B}" destId="{0F3329F2-7472-4DA0-9EFE-8A6DE64F9C63}" srcOrd="8" destOrd="0" presId="urn:microsoft.com/office/officeart/2005/8/layout/process4"/>
    <dgm:cxn modelId="{3E5720FD-6232-4CCD-88C2-75E8E2E9FB64}" type="presParOf" srcId="{0F3329F2-7472-4DA0-9EFE-8A6DE64F9C63}" destId="{696530D3-EC01-4AA5-AFE7-6848BE60E08D}" srcOrd="0" destOrd="0" presId="urn:microsoft.com/office/officeart/2005/8/layout/process4"/>
    <dgm:cxn modelId="{1472C324-7A00-4C81-A5F1-5C1B1D6F3AF0}" type="presParOf" srcId="{1A3F40D5-1A58-4615-AD03-3DEDE2898F3B}" destId="{EE21DC2C-7CE7-43EC-96B6-24F2FF3BC921}" srcOrd="9" destOrd="0" presId="urn:microsoft.com/office/officeart/2005/8/layout/process4"/>
    <dgm:cxn modelId="{268BB246-C217-405E-B5C1-F317D0177971}" type="presParOf" srcId="{1A3F40D5-1A58-4615-AD03-3DEDE2898F3B}" destId="{752F1A0F-4D30-48CF-B60C-F6BB651FD68B}" srcOrd="10" destOrd="0" presId="urn:microsoft.com/office/officeart/2005/8/layout/process4"/>
    <dgm:cxn modelId="{63350C22-C448-46C4-88EC-A980A8C55D23}" type="presParOf" srcId="{752F1A0F-4D30-48CF-B60C-F6BB651FD68B}" destId="{7E99129B-960D-4690-9A39-BD44C7F0C84D}" srcOrd="0" destOrd="0" presId="urn:microsoft.com/office/officeart/2005/8/layout/process4"/>
    <dgm:cxn modelId="{0B1D784E-50DF-4009-80DD-C2B0E0873AEE}" type="presParOf" srcId="{1A3F40D5-1A58-4615-AD03-3DEDE2898F3B}" destId="{B17A00ED-7AE2-475D-BE8C-B33F7B410CE0}" srcOrd="11" destOrd="0" presId="urn:microsoft.com/office/officeart/2005/8/layout/process4"/>
    <dgm:cxn modelId="{15F34F96-599B-4EB1-AF22-A8BC113C73C5}" type="presParOf" srcId="{1A3F40D5-1A58-4615-AD03-3DEDE2898F3B}" destId="{3C4D0ABB-BDDA-4162-AFFC-25A21443CFD5}" srcOrd="12" destOrd="0" presId="urn:microsoft.com/office/officeart/2005/8/layout/process4"/>
    <dgm:cxn modelId="{E93A89D6-7837-47FE-93C2-6F91950B77C3}" type="presParOf" srcId="{3C4D0ABB-BDDA-4162-AFFC-25A21443CFD5}" destId="{38C557F9-6E50-456F-B794-F2C154A7711A}" srcOrd="0" destOrd="0" presId="urn:microsoft.com/office/officeart/2005/8/layout/process4"/>
    <dgm:cxn modelId="{2A72B931-7C8D-445F-A2C7-88A276F81C10}" type="presParOf" srcId="{1A3F40D5-1A58-4615-AD03-3DEDE2898F3B}" destId="{12E511C0-7AEE-4847-8512-DD87A9978E46}" srcOrd="13" destOrd="0" presId="urn:microsoft.com/office/officeart/2005/8/layout/process4"/>
    <dgm:cxn modelId="{14484B46-9037-4937-8A38-5A5C76B40ACA}" type="presParOf" srcId="{1A3F40D5-1A58-4615-AD03-3DEDE2898F3B}" destId="{B1635407-8448-4E37-B3DC-746A3E21779B}" srcOrd="14" destOrd="0" presId="urn:microsoft.com/office/officeart/2005/8/layout/process4"/>
    <dgm:cxn modelId="{8389E205-D47C-418F-B993-4C44F802C372}" type="presParOf" srcId="{B1635407-8448-4E37-B3DC-746A3E21779B}" destId="{46EC4F16-2CC6-4DDB-AC93-2017E8AD5C1E}" srcOrd="0" destOrd="0" presId="urn:microsoft.com/office/officeart/2005/8/layout/process4"/>
    <dgm:cxn modelId="{CE04B20E-1DC5-449B-84FA-E49F5291A349}" type="presParOf" srcId="{1A3F40D5-1A58-4615-AD03-3DEDE2898F3B}" destId="{8C44AE7E-1D2A-4311-AD07-6E4C32CEE711}" srcOrd="15" destOrd="0" presId="urn:microsoft.com/office/officeart/2005/8/layout/process4"/>
    <dgm:cxn modelId="{DF8D5621-F25F-4BB6-9669-C6DBFB79B0E1}" type="presParOf" srcId="{1A3F40D5-1A58-4615-AD03-3DEDE2898F3B}" destId="{01CAA502-53FC-4DBA-AF9D-7B18EAA59C40}" srcOrd="16" destOrd="0" presId="urn:microsoft.com/office/officeart/2005/8/layout/process4"/>
    <dgm:cxn modelId="{2EB93D9E-F01F-40BF-8AFA-C206620F5E92}" type="presParOf" srcId="{01CAA502-53FC-4DBA-AF9D-7B18EAA59C40}" destId="{A9DE9C5D-1DA1-400B-A590-5ADB868290A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C760DE2-AC64-48F1-9C66-B4F123F6DE6D}" type="doc">
      <dgm:prSet loTypeId="urn:microsoft.com/office/officeart/2005/8/layout/cycle3" loCatId="cycle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53CC06DC-8A8A-4883-83E5-D15044A68E21}">
      <dgm:prSet phldrT="[Texto]"/>
      <dgm:spPr/>
      <dgm:t>
        <a:bodyPr/>
        <a:lstStyle/>
        <a:p>
          <a:r>
            <a:rPr lang="pt-BR"/>
            <a:t>LIDERANÇA</a:t>
          </a:r>
        </a:p>
      </dgm:t>
    </dgm:pt>
    <dgm:pt modelId="{CAED90A2-AD83-47E5-B690-301D792F605A}" type="parTrans" cxnId="{ECF12A62-5440-44B0-91BF-9A0D41946DF7}">
      <dgm:prSet/>
      <dgm:spPr/>
      <dgm:t>
        <a:bodyPr/>
        <a:lstStyle/>
        <a:p>
          <a:endParaRPr lang="pt-BR"/>
        </a:p>
      </dgm:t>
    </dgm:pt>
    <dgm:pt modelId="{D737AC9E-6F3E-47DD-8C06-1C4D8A38A1C3}" type="sibTrans" cxnId="{ECF12A62-5440-44B0-91BF-9A0D41946DF7}">
      <dgm:prSet/>
      <dgm:spPr/>
      <dgm:t>
        <a:bodyPr/>
        <a:lstStyle/>
        <a:p>
          <a:endParaRPr lang="pt-BR"/>
        </a:p>
      </dgm:t>
    </dgm:pt>
    <dgm:pt modelId="{28B6A929-FB8D-43C5-B29D-F9015D7C2FFA}">
      <dgm:prSet phldrT="[Texto]"/>
      <dgm:spPr/>
      <dgm:t>
        <a:bodyPr/>
        <a:lstStyle/>
        <a:p>
          <a:r>
            <a:rPr lang="pt-BR"/>
            <a:t>GESTÃO DE RISCOS</a:t>
          </a:r>
        </a:p>
      </dgm:t>
    </dgm:pt>
    <dgm:pt modelId="{AC0C33AA-B7E7-4892-9B94-C0666A0A6D96}" type="parTrans" cxnId="{D0343F12-824B-41FE-9722-CE98D1E4B8B2}">
      <dgm:prSet/>
      <dgm:spPr/>
      <dgm:t>
        <a:bodyPr/>
        <a:lstStyle/>
        <a:p>
          <a:endParaRPr lang="pt-BR"/>
        </a:p>
      </dgm:t>
    </dgm:pt>
    <dgm:pt modelId="{25C0466B-E3CC-4300-AD41-8E4762632D35}" type="sibTrans" cxnId="{D0343F12-824B-41FE-9722-CE98D1E4B8B2}">
      <dgm:prSet/>
      <dgm:spPr/>
      <dgm:t>
        <a:bodyPr/>
        <a:lstStyle/>
        <a:p>
          <a:endParaRPr lang="pt-BR"/>
        </a:p>
      </dgm:t>
    </dgm:pt>
    <dgm:pt modelId="{833901E6-31A8-43F0-BA26-4DD5BE053D75}">
      <dgm:prSet phldrT="[Texto]"/>
      <dgm:spPr/>
      <dgm:t>
        <a:bodyPr/>
        <a:lstStyle/>
        <a:p>
          <a:r>
            <a:rPr lang="pt-BR"/>
            <a:t>PADRÕES E CONTROLES</a:t>
          </a:r>
        </a:p>
      </dgm:t>
    </dgm:pt>
    <dgm:pt modelId="{35738312-3C61-43A8-9D6E-186629FB8342}" type="parTrans" cxnId="{7D34D7B4-E6D8-4B44-BF71-E8FFFEF2108F}">
      <dgm:prSet/>
      <dgm:spPr/>
      <dgm:t>
        <a:bodyPr/>
        <a:lstStyle/>
        <a:p>
          <a:endParaRPr lang="pt-BR"/>
        </a:p>
      </dgm:t>
    </dgm:pt>
    <dgm:pt modelId="{A37F403C-061F-4C22-BEA7-576C4A374AAD}" type="sibTrans" cxnId="{7D34D7B4-E6D8-4B44-BF71-E8FFFEF2108F}">
      <dgm:prSet/>
      <dgm:spPr/>
      <dgm:t>
        <a:bodyPr/>
        <a:lstStyle/>
        <a:p>
          <a:endParaRPr lang="pt-BR"/>
        </a:p>
      </dgm:t>
    </dgm:pt>
    <dgm:pt modelId="{DB13606F-DCD8-4114-848B-F453CFFFA023}">
      <dgm:prSet phldrT="[Texto]"/>
      <dgm:spPr/>
      <dgm:t>
        <a:bodyPr/>
        <a:lstStyle/>
        <a:p>
          <a:r>
            <a:rPr lang="pt-BR"/>
            <a:t>TREINAMENTO E CONSCIENTIZAÇÃO</a:t>
          </a:r>
        </a:p>
      </dgm:t>
    </dgm:pt>
    <dgm:pt modelId="{CE1CDBA4-4241-4CE9-92CD-6DEE8976B76C}" type="parTrans" cxnId="{9B0D6690-6DA0-437B-83BE-8C1A7913E9B9}">
      <dgm:prSet/>
      <dgm:spPr/>
      <dgm:t>
        <a:bodyPr/>
        <a:lstStyle/>
        <a:p>
          <a:endParaRPr lang="pt-BR"/>
        </a:p>
      </dgm:t>
    </dgm:pt>
    <dgm:pt modelId="{7CDC2167-2DC4-44D0-972D-B8F674D63BDA}" type="sibTrans" cxnId="{9B0D6690-6DA0-437B-83BE-8C1A7913E9B9}">
      <dgm:prSet/>
      <dgm:spPr/>
      <dgm:t>
        <a:bodyPr/>
        <a:lstStyle/>
        <a:p>
          <a:endParaRPr lang="pt-BR"/>
        </a:p>
      </dgm:t>
    </dgm:pt>
    <dgm:pt modelId="{33BD1519-8480-4C3C-833E-16948DE7D499}">
      <dgm:prSet phldrT="[Texto]"/>
      <dgm:spPr/>
      <dgm:t>
        <a:bodyPr/>
        <a:lstStyle/>
        <a:p>
          <a:r>
            <a:rPr lang="pt-BR"/>
            <a:t>MONITORAMENTO E RESPOSTA</a:t>
          </a:r>
        </a:p>
      </dgm:t>
    </dgm:pt>
    <dgm:pt modelId="{72121B25-AA92-4B82-BBA8-1BDB1F0015E3}" type="parTrans" cxnId="{A3B2549B-7ED6-4D5B-A05C-D90F8FBEFE7B}">
      <dgm:prSet/>
      <dgm:spPr/>
      <dgm:t>
        <a:bodyPr/>
        <a:lstStyle/>
        <a:p>
          <a:endParaRPr lang="pt-BR"/>
        </a:p>
      </dgm:t>
    </dgm:pt>
    <dgm:pt modelId="{A0E8E8BE-558F-4113-8EF1-68530A9B0699}" type="sibTrans" cxnId="{A3B2549B-7ED6-4D5B-A05C-D90F8FBEFE7B}">
      <dgm:prSet/>
      <dgm:spPr/>
      <dgm:t>
        <a:bodyPr/>
        <a:lstStyle/>
        <a:p>
          <a:endParaRPr lang="pt-BR"/>
        </a:p>
      </dgm:t>
    </dgm:pt>
    <dgm:pt modelId="{163814F3-6768-43BB-AAD8-B14FE98EFED4}" type="pres">
      <dgm:prSet presAssocID="{2C760DE2-AC64-48F1-9C66-B4F123F6DE6D}" presName="Name0" presStyleCnt="0">
        <dgm:presLayoutVars>
          <dgm:dir/>
          <dgm:resizeHandles val="exact"/>
        </dgm:presLayoutVars>
      </dgm:prSet>
      <dgm:spPr/>
    </dgm:pt>
    <dgm:pt modelId="{DED279C3-80A9-41C5-86DF-0153345398AD}" type="pres">
      <dgm:prSet presAssocID="{2C760DE2-AC64-48F1-9C66-B4F123F6DE6D}" presName="cycle" presStyleCnt="0"/>
      <dgm:spPr/>
    </dgm:pt>
    <dgm:pt modelId="{1242A17E-85D7-4C84-B62F-B16000ECF494}" type="pres">
      <dgm:prSet presAssocID="{53CC06DC-8A8A-4883-83E5-D15044A68E21}" presName="nodeFirstNode" presStyleLbl="node1" presStyleIdx="0" presStyleCnt="5">
        <dgm:presLayoutVars>
          <dgm:bulletEnabled val="1"/>
        </dgm:presLayoutVars>
      </dgm:prSet>
      <dgm:spPr/>
    </dgm:pt>
    <dgm:pt modelId="{5235D278-3F29-4CDB-A703-08029E834B3A}" type="pres">
      <dgm:prSet presAssocID="{D737AC9E-6F3E-47DD-8C06-1C4D8A38A1C3}" presName="sibTransFirstNode" presStyleLbl="bgShp" presStyleIdx="0" presStyleCnt="1"/>
      <dgm:spPr/>
    </dgm:pt>
    <dgm:pt modelId="{94D7F551-21AF-4E4C-A368-AF211A4FD0EB}" type="pres">
      <dgm:prSet presAssocID="{28B6A929-FB8D-43C5-B29D-F9015D7C2FFA}" presName="nodeFollowingNodes" presStyleLbl="node1" presStyleIdx="1" presStyleCnt="5">
        <dgm:presLayoutVars>
          <dgm:bulletEnabled val="1"/>
        </dgm:presLayoutVars>
      </dgm:prSet>
      <dgm:spPr/>
    </dgm:pt>
    <dgm:pt modelId="{34CE7D5C-67CF-4E49-A9AF-7E35A9FF33EF}" type="pres">
      <dgm:prSet presAssocID="{833901E6-31A8-43F0-BA26-4DD5BE053D75}" presName="nodeFollowingNodes" presStyleLbl="node1" presStyleIdx="2" presStyleCnt="5">
        <dgm:presLayoutVars>
          <dgm:bulletEnabled val="1"/>
        </dgm:presLayoutVars>
      </dgm:prSet>
      <dgm:spPr/>
    </dgm:pt>
    <dgm:pt modelId="{10FB5B48-55BA-4377-915A-562D0F4EBB5C}" type="pres">
      <dgm:prSet presAssocID="{DB13606F-DCD8-4114-848B-F453CFFFA023}" presName="nodeFollowingNodes" presStyleLbl="node1" presStyleIdx="3" presStyleCnt="5">
        <dgm:presLayoutVars>
          <dgm:bulletEnabled val="1"/>
        </dgm:presLayoutVars>
      </dgm:prSet>
      <dgm:spPr/>
    </dgm:pt>
    <dgm:pt modelId="{340945BB-D243-4643-AC1F-116300A33ED8}" type="pres">
      <dgm:prSet presAssocID="{33BD1519-8480-4C3C-833E-16948DE7D499}" presName="nodeFollowingNodes" presStyleLbl="node1" presStyleIdx="4" presStyleCnt="5">
        <dgm:presLayoutVars>
          <dgm:bulletEnabled val="1"/>
        </dgm:presLayoutVars>
      </dgm:prSet>
      <dgm:spPr/>
    </dgm:pt>
  </dgm:ptLst>
  <dgm:cxnLst>
    <dgm:cxn modelId="{D0343F12-824B-41FE-9722-CE98D1E4B8B2}" srcId="{2C760DE2-AC64-48F1-9C66-B4F123F6DE6D}" destId="{28B6A929-FB8D-43C5-B29D-F9015D7C2FFA}" srcOrd="1" destOrd="0" parTransId="{AC0C33AA-B7E7-4892-9B94-C0666A0A6D96}" sibTransId="{25C0466B-E3CC-4300-AD41-8E4762632D35}"/>
    <dgm:cxn modelId="{53259F30-69CC-4867-8D3A-93098C8DB67E}" type="presOf" srcId="{833901E6-31A8-43F0-BA26-4DD5BE053D75}" destId="{34CE7D5C-67CF-4E49-A9AF-7E35A9FF33EF}" srcOrd="0" destOrd="0" presId="urn:microsoft.com/office/officeart/2005/8/layout/cycle3"/>
    <dgm:cxn modelId="{69B7883C-C1E0-4F4F-9AED-03B33C774126}" type="presOf" srcId="{DB13606F-DCD8-4114-848B-F453CFFFA023}" destId="{10FB5B48-55BA-4377-915A-562D0F4EBB5C}" srcOrd="0" destOrd="0" presId="urn:microsoft.com/office/officeart/2005/8/layout/cycle3"/>
    <dgm:cxn modelId="{ECF12A62-5440-44B0-91BF-9A0D41946DF7}" srcId="{2C760DE2-AC64-48F1-9C66-B4F123F6DE6D}" destId="{53CC06DC-8A8A-4883-83E5-D15044A68E21}" srcOrd="0" destOrd="0" parTransId="{CAED90A2-AD83-47E5-B690-301D792F605A}" sibTransId="{D737AC9E-6F3E-47DD-8C06-1C4D8A38A1C3}"/>
    <dgm:cxn modelId="{D182658F-EB7D-44ED-AC89-ED14DDADFF94}" type="presOf" srcId="{28B6A929-FB8D-43C5-B29D-F9015D7C2FFA}" destId="{94D7F551-21AF-4E4C-A368-AF211A4FD0EB}" srcOrd="0" destOrd="0" presId="urn:microsoft.com/office/officeart/2005/8/layout/cycle3"/>
    <dgm:cxn modelId="{9B0D6690-6DA0-437B-83BE-8C1A7913E9B9}" srcId="{2C760DE2-AC64-48F1-9C66-B4F123F6DE6D}" destId="{DB13606F-DCD8-4114-848B-F453CFFFA023}" srcOrd="3" destOrd="0" parTransId="{CE1CDBA4-4241-4CE9-92CD-6DEE8976B76C}" sibTransId="{7CDC2167-2DC4-44D0-972D-B8F674D63BDA}"/>
    <dgm:cxn modelId="{A3B2549B-7ED6-4D5B-A05C-D90F8FBEFE7B}" srcId="{2C760DE2-AC64-48F1-9C66-B4F123F6DE6D}" destId="{33BD1519-8480-4C3C-833E-16948DE7D499}" srcOrd="4" destOrd="0" parTransId="{72121B25-AA92-4B82-BBA8-1BDB1F0015E3}" sibTransId="{A0E8E8BE-558F-4113-8EF1-68530A9B0699}"/>
    <dgm:cxn modelId="{033E6EA2-F9F8-4E10-BB88-0A078FDDEE19}" type="presOf" srcId="{53CC06DC-8A8A-4883-83E5-D15044A68E21}" destId="{1242A17E-85D7-4C84-B62F-B16000ECF494}" srcOrd="0" destOrd="0" presId="urn:microsoft.com/office/officeart/2005/8/layout/cycle3"/>
    <dgm:cxn modelId="{7D34D7B4-E6D8-4B44-BF71-E8FFFEF2108F}" srcId="{2C760DE2-AC64-48F1-9C66-B4F123F6DE6D}" destId="{833901E6-31A8-43F0-BA26-4DD5BE053D75}" srcOrd="2" destOrd="0" parTransId="{35738312-3C61-43A8-9D6E-186629FB8342}" sibTransId="{A37F403C-061F-4C22-BEA7-576C4A374AAD}"/>
    <dgm:cxn modelId="{5DE3A1B5-3718-4931-AD35-47E502923F3F}" type="presOf" srcId="{2C760DE2-AC64-48F1-9C66-B4F123F6DE6D}" destId="{163814F3-6768-43BB-AAD8-B14FE98EFED4}" srcOrd="0" destOrd="0" presId="urn:microsoft.com/office/officeart/2005/8/layout/cycle3"/>
    <dgm:cxn modelId="{AA6222BE-3E4D-400E-82BB-970303F08C20}" type="presOf" srcId="{33BD1519-8480-4C3C-833E-16948DE7D499}" destId="{340945BB-D243-4643-AC1F-116300A33ED8}" srcOrd="0" destOrd="0" presId="urn:microsoft.com/office/officeart/2005/8/layout/cycle3"/>
    <dgm:cxn modelId="{32EF66E2-D8C3-4C05-B7F2-3C6EBF9EF3C2}" type="presOf" srcId="{D737AC9E-6F3E-47DD-8C06-1C4D8A38A1C3}" destId="{5235D278-3F29-4CDB-A703-08029E834B3A}" srcOrd="0" destOrd="0" presId="urn:microsoft.com/office/officeart/2005/8/layout/cycle3"/>
    <dgm:cxn modelId="{6FC3C85E-757A-45F3-8F07-1D5A8AF4284D}" type="presParOf" srcId="{163814F3-6768-43BB-AAD8-B14FE98EFED4}" destId="{DED279C3-80A9-41C5-86DF-0153345398AD}" srcOrd="0" destOrd="0" presId="urn:microsoft.com/office/officeart/2005/8/layout/cycle3"/>
    <dgm:cxn modelId="{DDE55E7C-2374-4840-87E6-2D32CC3E8670}" type="presParOf" srcId="{DED279C3-80A9-41C5-86DF-0153345398AD}" destId="{1242A17E-85D7-4C84-B62F-B16000ECF494}" srcOrd="0" destOrd="0" presId="urn:microsoft.com/office/officeart/2005/8/layout/cycle3"/>
    <dgm:cxn modelId="{4A65B640-8633-4FEC-845D-C22048B06FBA}" type="presParOf" srcId="{DED279C3-80A9-41C5-86DF-0153345398AD}" destId="{5235D278-3F29-4CDB-A703-08029E834B3A}" srcOrd="1" destOrd="0" presId="urn:microsoft.com/office/officeart/2005/8/layout/cycle3"/>
    <dgm:cxn modelId="{F9BA9054-C8B5-40DD-BA78-E1C20D09EFDB}" type="presParOf" srcId="{DED279C3-80A9-41C5-86DF-0153345398AD}" destId="{94D7F551-21AF-4E4C-A368-AF211A4FD0EB}" srcOrd="2" destOrd="0" presId="urn:microsoft.com/office/officeart/2005/8/layout/cycle3"/>
    <dgm:cxn modelId="{D9A7FE23-7302-4314-991A-ACC7F70E5C44}" type="presParOf" srcId="{DED279C3-80A9-41C5-86DF-0153345398AD}" destId="{34CE7D5C-67CF-4E49-A9AF-7E35A9FF33EF}" srcOrd="3" destOrd="0" presId="urn:microsoft.com/office/officeart/2005/8/layout/cycle3"/>
    <dgm:cxn modelId="{1EB49879-E9EF-4718-8BDF-0835655F661A}" type="presParOf" srcId="{DED279C3-80A9-41C5-86DF-0153345398AD}" destId="{10FB5B48-55BA-4377-915A-562D0F4EBB5C}" srcOrd="4" destOrd="0" presId="urn:microsoft.com/office/officeart/2005/8/layout/cycle3"/>
    <dgm:cxn modelId="{1E8EC397-F21F-4F29-A2B6-3B7AC92E4F62}" type="presParOf" srcId="{DED279C3-80A9-41C5-86DF-0153345398AD}" destId="{340945BB-D243-4643-AC1F-116300A33ED8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A955C72-5C81-401F-8127-ACC0E78E9C99}" type="doc">
      <dgm:prSet loTypeId="urn:microsoft.com/office/officeart/2018/5/layout/IconCircleLabelList" loCatId="icon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34CF5B94-7490-46A9-BF05-3C7D24F9A09A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pt-BR" sz="1400" baseline="0" dirty="0"/>
            <a:t>1.PLANEJAMENTO ESTRATÉGICO (Diagnóstico/Organização do fluxo de trabalho</a:t>
          </a:r>
          <a:r>
            <a:rPr lang="pt-BR" sz="1400" dirty="0"/>
            <a:t>)</a:t>
          </a:r>
        </a:p>
      </dgm:t>
    </dgm:pt>
    <dgm:pt modelId="{F03A3773-7234-422C-A0F6-9224695668F1}" type="parTrans" cxnId="{3294EED9-4FEF-42BA-B725-81A27819A564}">
      <dgm:prSet/>
      <dgm:spPr/>
      <dgm:t>
        <a:bodyPr/>
        <a:lstStyle/>
        <a:p>
          <a:endParaRPr lang="pt-BR"/>
        </a:p>
      </dgm:t>
    </dgm:pt>
    <dgm:pt modelId="{33D564EC-C26C-4A9B-AE41-045035BE5CCD}" type="sibTrans" cxnId="{3294EED9-4FEF-42BA-B725-81A27819A564}">
      <dgm:prSet/>
      <dgm:spPr/>
      <dgm:t>
        <a:bodyPr/>
        <a:lstStyle/>
        <a:p>
          <a:endParaRPr lang="pt-BR"/>
        </a:p>
      </dgm:t>
    </dgm:pt>
    <dgm:pt modelId="{D4233507-4209-4D11-A46F-CE9659ED5115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pt-BR" sz="1600" dirty="0">
              <a:latin typeface="Calibri" panose="020F0502020204030204" pitchFamily="34" charset="0"/>
              <a:cs typeface="Calibri" panose="020F0502020204030204" pitchFamily="34" charset="0"/>
            </a:rPr>
            <a:t>2. </a:t>
          </a:r>
          <a:r>
            <a:rPr lang="pt-BR" sz="1600" cap="all" baseline="0" dirty="0">
              <a:latin typeface="Calibri" panose="020F0502020204030204" pitchFamily="34" charset="0"/>
              <a:cs typeface="Calibri" panose="020F0502020204030204" pitchFamily="34" charset="0"/>
            </a:rPr>
            <a:t>Mapeamento de Dados /avaliação de riscos/ elaboração de plano de ação</a:t>
          </a:r>
        </a:p>
      </dgm:t>
    </dgm:pt>
    <dgm:pt modelId="{68887939-FED7-4148-892F-F8764EB9F538}" type="parTrans" cxnId="{DE58E3BF-DA7B-4600-920A-0EFBC7821C88}">
      <dgm:prSet/>
      <dgm:spPr/>
      <dgm:t>
        <a:bodyPr/>
        <a:lstStyle/>
        <a:p>
          <a:endParaRPr lang="pt-BR"/>
        </a:p>
      </dgm:t>
    </dgm:pt>
    <dgm:pt modelId="{7E7632E2-98D7-48BB-9B3C-F6423A13D39B}" type="sibTrans" cxnId="{DE58E3BF-DA7B-4600-920A-0EFBC7821C88}">
      <dgm:prSet/>
      <dgm:spPr/>
      <dgm:t>
        <a:bodyPr/>
        <a:lstStyle/>
        <a:p>
          <a:endParaRPr lang="pt-BR"/>
        </a:p>
      </dgm:t>
    </dgm:pt>
    <dgm:pt modelId="{30508DD4-BC77-462E-80AE-F324BDC0453A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pt-BR" sz="1600" dirty="0">
              <a:latin typeface="Calibri" panose="020F0502020204030204" pitchFamily="34" charset="0"/>
              <a:cs typeface="Calibri" panose="020F0502020204030204" pitchFamily="34" charset="0"/>
            </a:rPr>
            <a:t>3. </a:t>
          </a:r>
          <a:r>
            <a:rPr lang="pt-BR" sz="1600" cap="all" baseline="0" dirty="0">
              <a:latin typeface="Calibri" panose="020F0502020204030204" pitchFamily="34" charset="0"/>
              <a:cs typeface="Calibri" panose="020F0502020204030204" pitchFamily="34" charset="0"/>
            </a:rPr>
            <a:t>Criação de comitê de proteção de dados e definição de encarregado de dados (</a:t>
          </a:r>
          <a:r>
            <a:rPr lang="pt-BR" sz="1600" cap="all" baseline="0" dirty="0" err="1">
              <a:latin typeface="Calibri" panose="020F0502020204030204" pitchFamily="34" charset="0"/>
              <a:cs typeface="Calibri" panose="020F0502020204030204" pitchFamily="34" charset="0"/>
            </a:rPr>
            <a:t>dpo</a:t>
          </a:r>
          <a:r>
            <a:rPr lang="pt-BR" sz="1600" dirty="0">
              <a:latin typeface="Calibri" panose="020F0502020204030204" pitchFamily="34" charset="0"/>
              <a:cs typeface="Calibri" panose="020F0502020204030204" pitchFamily="34" charset="0"/>
            </a:rPr>
            <a:t>)</a:t>
          </a:r>
        </a:p>
      </dgm:t>
    </dgm:pt>
    <dgm:pt modelId="{7B84E6FA-CECA-4609-B175-288368DFEB9E}" type="parTrans" cxnId="{6E2588EC-5E40-42B0-A9AF-7DDC7F073E64}">
      <dgm:prSet/>
      <dgm:spPr/>
      <dgm:t>
        <a:bodyPr/>
        <a:lstStyle/>
        <a:p>
          <a:endParaRPr lang="pt-BR"/>
        </a:p>
      </dgm:t>
    </dgm:pt>
    <dgm:pt modelId="{26E69AEE-42A6-4047-A6B8-A1B8EB24E803}" type="sibTrans" cxnId="{6E2588EC-5E40-42B0-A9AF-7DDC7F073E64}">
      <dgm:prSet/>
      <dgm:spPr/>
      <dgm:t>
        <a:bodyPr/>
        <a:lstStyle/>
        <a:p>
          <a:endParaRPr lang="pt-BR"/>
        </a:p>
      </dgm:t>
    </dgm:pt>
    <dgm:pt modelId="{0D59A941-14F5-4371-8296-8AA3F9312FF6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pt-BR" sz="1600" cap="all" baseline="0" dirty="0">
              <a:latin typeface="Calibri" panose="020F0502020204030204" pitchFamily="34" charset="0"/>
              <a:cs typeface="Calibri" panose="020F0502020204030204" pitchFamily="34" charset="0"/>
            </a:rPr>
            <a:t>5. Elaboração/adequação de políticas / ELABORAÇÃO E ADEQUAÇÃO DE DOCUMENTOS</a:t>
          </a:r>
        </a:p>
      </dgm:t>
    </dgm:pt>
    <dgm:pt modelId="{F63C71B4-87AD-403F-AAD9-D753980EE75F}" type="parTrans" cxnId="{9A97BF99-0BBA-468D-809F-738609215C4D}">
      <dgm:prSet/>
      <dgm:spPr/>
      <dgm:t>
        <a:bodyPr/>
        <a:lstStyle/>
        <a:p>
          <a:endParaRPr lang="pt-BR"/>
        </a:p>
      </dgm:t>
    </dgm:pt>
    <dgm:pt modelId="{63715980-76F0-4DC9-9629-C0AB4D292267}" type="sibTrans" cxnId="{9A97BF99-0BBA-468D-809F-738609215C4D}">
      <dgm:prSet/>
      <dgm:spPr/>
      <dgm:t>
        <a:bodyPr/>
        <a:lstStyle/>
        <a:p>
          <a:endParaRPr lang="pt-BR"/>
        </a:p>
      </dgm:t>
    </dgm:pt>
    <dgm:pt modelId="{79637DB5-0C0D-407A-AF43-1FD1BCCFA18D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pt-BR" sz="1600" cap="all" baseline="0" dirty="0">
              <a:latin typeface="Calibri" panose="020F0502020204030204" pitchFamily="34" charset="0"/>
              <a:cs typeface="Calibri" panose="020F0502020204030204" pitchFamily="34" charset="0"/>
            </a:rPr>
            <a:t>6. Treinamento, conscientização e comunicação</a:t>
          </a:r>
        </a:p>
      </dgm:t>
    </dgm:pt>
    <dgm:pt modelId="{CF6D31BE-E92A-4C26-B575-BF02ADA6771A}" type="parTrans" cxnId="{EBEF1BEC-0D12-4A6F-86FF-23D8C2D62217}">
      <dgm:prSet/>
      <dgm:spPr/>
      <dgm:t>
        <a:bodyPr/>
        <a:lstStyle/>
        <a:p>
          <a:endParaRPr lang="pt-BR"/>
        </a:p>
      </dgm:t>
    </dgm:pt>
    <dgm:pt modelId="{57D1A74C-B300-40C8-B4AE-4F3BD1247F75}" type="sibTrans" cxnId="{EBEF1BEC-0D12-4A6F-86FF-23D8C2D62217}">
      <dgm:prSet/>
      <dgm:spPr/>
      <dgm:t>
        <a:bodyPr/>
        <a:lstStyle/>
        <a:p>
          <a:endParaRPr lang="pt-BR"/>
        </a:p>
      </dgm:t>
    </dgm:pt>
    <dgm:pt modelId="{283281F7-BD54-46CE-B29E-947A192CDDA7}" type="pres">
      <dgm:prSet presAssocID="{4A955C72-5C81-401F-8127-ACC0E78E9C99}" presName="root" presStyleCnt="0">
        <dgm:presLayoutVars>
          <dgm:dir/>
          <dgm:resizeHandles val="exact"/>
        </dgm:presLayoutVars>
      </dgm:prSet>
      <dgm:spPr/>
    </dgm:pt>
    <dgm:pt modelId="{33E8C1C8-3E9A-421C-807E-4F21075003A4}" type="pres">
      <dgm:prSet presAssocID="{34CF5B94-7490-46A9-BF05-3C7D24F9A09A}" presName="compNode" presStyleCnt="0"/>
      <dgm:spPr/>
    </dgm:pt>
    <dgm:pt modelId="{B322DD28-722C-49A3-9AC0-F0B92862E9B6}" type="pres">
      <dgm:prSet presAssocID="{34CF5B94-7490-46A9-BF05-3C7D24F9A09A}" presName="iconBgRect" presStyleLbl="bgShp" presStyleIdx="0" presStyleCnt="5"/>
      <dgm:spPr/>
    </dgm:pt>
    <dgm:pt modelId="{37D9E582-8304-444F-A9C0-C8D516F42057}" type="pres">
      <dgm:prSet presAssocID="{34CF5B94-7490-46A9-BF05-3C7D24F9A09A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sta de Verificação com preenchimento sólido"/>
        </a:ext>
      </dgm:extLst>
    </dgm:pt>
    <dgm:pt modelId="{C77343D3-99BB-49A2-B555-50E8841AEA5B}" type="pres">
      <dgm:prSet presAssocID="{34CF5B94-7490-46A9-BF05-3C7D24F9A09A}" presName="spaceRect" presStyleCnt="0"/>
      <dgm:spPr/>
    </dgm:pt>
    <dgm:pt modelId="{0BD8BDB3-176C-44E5-BDCF-FB6FD774352B}" type="pres">
      <dgm:prSet presAssocID="{34CF5B94-7490-46A9-BF05-3C7D24F9A09A}" presName="textRect" presStyleLbl="revTx" presStyleIdx="0" presStyleCnt="5">
        <dgm:presLayoutVars>
          <dgm:chMax val="1"/>
          <dgm:chPref val="1"/>
        </dgm:presLayoutVars>
      </dgm:prSet>
      <dgm:spPr/>
    </dgm:pt>
    <dgm:pt modelId="{8073D10A-3B4A-4482-A6AF-8ADF414012B1}" type="pres">
      <dgm:prSet presAssocID="{33D564EC-C26C-4A9B-AE41-045035BE5CCD}" presName="sibTrans" presStyleCnt="0"/>
      <dgm:spPr/>
    </dgm:pt>
    <dgm:pt modelId="{C24182F7-A2EB-48A7-ABE1-EC0E2A1199B2}" type="pres">
      <dgm:prSet presAssocID="{D4233507-4209-4D11-A46F-CE9659ED5115}" presName="compNode" presStyleCnt="0"/>
      <dgm:spPr/>
    </dgm:pt>
    <dgm:pt modelId="{3D8B36AF-6658-4871-BFF1-BCB4FE1B7925}" type="pres">
      <dgm:prSet presAssocID="{D4233507-4209-4D11-A46F-CE9659ED5115}" presName="iconBgRect" presStyleLbl="bgShp" presStyleIdx="1" presStyleCnt="5"/>
      <dgm:spPr/>
    </dgm:pt>
    <dgm:pt modelId="{5C43145C-583C-4A47-9647-435FCE29C866}" type="pres">
      <dgm:prSet presAssocID="{D4233507-4209-4D11-A46F-CE9659ED5115}" presName="iconRect" presStyleLbl="node1" presStyleIdx="1" presStyleCnt="5" custLinFactNeighborX="-6310" custLinFactNeighborY="70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uxo de trabalho com preenchimento sólido"/>
        </a:ext>
      </dgm:extLst>
    </dgm:pt>
    <dgm:pt modelId="{70F326C2-2546-4BD8-AEA6-0CA557816DCD}" type="pres">
      <dgm:prSet presAssocID="{D4233507-4209-4D11-A46F-CE9659ED5115}" presName="spaceRect" presStyleCnt="0"/>
      <dgm:spPr/>
    </dgm:pt>
    <dgm:pt modelId="{D83B4FAF-C1B4-481E-8F5B-D75BD14057F4}" type="pres">
      <dgm:prSet presAssocID="{D4233507-4209-4D11-A46F-CE9659ED5115}" presName="textRect" presStyleLbl="revTx" presStyleIdx="1" presStyleCnt="5">
        <dgm:presLayoutVars>
          <dgm:chMax val="1"/>
          <dgm:chPref val="1"/>
        </dgm:presLayoutVars>
      </dgm:prSet>
      <dgm:spPr/>
    </dgm:pt>
    <dgm:pt modelId="{59CB6A33-5E28-4FCC-8583-D54A690F740C}" type="pres">
      <dgm:prSet presAssocID="{7E7632E2-98D7-48BB-9B3C-F6423A13D39B}" presName="sibTrans" presStyleCnt="0"/>
      <dgm:spPr/>
    </dgm:pt>
    <dgm:pt modelId="{3131BAB1-D3A5-4DFF-9284-0BCA3D05E35E}" type="pres">
      <dgm:prSet presAssocID="{30508DD4-BC77-462E-80AE-F324BDC0453A}" presName="compNode" presStyleCnt="0"/>
      <dgm:spPr/>
    </dgm:pt>
    <dgm:pt modelId="{E7B84C39-7BB2-490E-A277-A873077C87C8}" type="pres">
      <dgm:prSet presAssocID="{30508DD4-BC77-462E-80AE-F324BDC0453A}" presName="iconBgRect" presStyleLbl="bgShp" presStyleIdx="2" presStyleCnt="5"/>
      <dgm:spPr/>
    </dgm:pt>
    <dgm:pt modelId="{D662E881-11C1-4B95-8FB1-25F1E44CA6BC}" type="pres">
      <dgm:prSet presAssocID="{30508DD4-BC77-462E-80AE-F324BDC0453A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selho administrativo com preenchimento sólido"/>
        </a:ext>
      </dgm:extLst>
    </dgm:pt>
    <dgm:pt modelId="{3352BDEC-AAC2-4112-AEAB-39C6F102F4F9}" type="pres">
      <dgm:prSet presAssocID="{30508DD4-BC77-462E-80AE-F324BDC0453A}" presName="spaceRect" presStyleCnt="0"/>
      <dgm:spPr/>
    </dgm:pt>
    <dgm:pt modelId="{861DB594-131E-4B28-A3E0-F7B4A3F50412}" type="pres">
      <dgm:prSet presAssocID="{30508DD4-BC77-462E-80AE-F324BDC0453A}" presName="textRect" presStyleLbl="revTx" presStyleIdx="2" presStyleCnt="5">
        <dgm:presLayoutVars>
          <dgm:chMax val="1"/>
          <dgm:chPref val="1"/>
        </dgm:presLayoutVars>
      </dgm:prSet>
      <dgm:spPr/>
    </dgm:pt>
    <dgm:pt modelId="{473A5DFA-A1B4-4EE6-84AE-05E477C0C7A5}" type="pres">
      <dgm:prSet presAssocID="{26E69AEE-42A6-4047-A6B8-A1B8EB24E803}" presName="sibTrans" presStyleCnt="0"/>
      <dgm:spPr/>
    </dgm:pt>
    <dgm:pt modelId="{F13C6AF4-B081-4580-BD9A-4DDD434701DC}" type="pres">
      <dgm:prSet presAssocID="{0D59A941-14F5-4371-8296-8AA3F9312FF6}" presName="compNode" presStyleCnt="0"/>
      <dgm:spPr/>
    </dgm:pt>
    <dgm:pt modelId="{BC79CDD9-9994-4085-92CD-9050FF551B20}" type="pres">
      <dgm:prSet presAssocID="{0D59A941-14F5-4371-8296-8AA3F9312FF6}" presName="iconBgRect" presStyleLbl="bgShp" presStyleIdx="3" presStyleCnt="5"/>
      <dgm:spPr/>
    </dgm:pt>
    <dgm:pt modelId="{161AD170-40B3-4A2A-B1C5-603A97411EAF}" type="pres">
      <dgm:prSet presAssocID="{0D59A941-14F5-4371-8296-8AA3F9312FF6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trato com preenchimento sólido"/>
        </a:ext>
      </dgm:extLst>
    </dgm:pt>
    <dgm:pt modelId="{349D5E5D-4DC2-4E13-B9C9-6F0261B9F20C}" type="pres">
      <dgm:prSet presAssocID="{0D59A941-14F5-4371-8296-8AA3F9312FF6}" presName="spaceRect" presStyleCnt="0"/>
      <dgm:spPr/>
    </dgm:pt>
    <dgm:pt modelId="{7A9F1AB8-EBA2-4B69-90F8-87B90342FDF4}" type="pres">
      <dgm:prSet presAssocID="{0D59A941-14F5-4371-8296-8AA3F9312FF6}" presName="textRect" presStyleLbl="revTx" presStyleIdx="3" presStyleCnt="5" custScaleX="111165">
        <dgm:presLayoutVars>
          <dgm:chMax val="1"/>
          <dgm:chPref val="1"/>
        </dgm:presLayoutVars>
      </dgm:prSet>
      <dgm:spPr/>
    </dgm:pt>
    <dgm:pt modelId="{B5DC5662-4B6B-4183-A619-7326D5FCEA33}" type="pres">
      <dgm:prSet presAssocID="{63715980-76F0-4DC9-9629-C0AB4D292267}" presName="sibTrans" presStyleCnt="0"/>
      <dgm:spPr/>
    </dgm:pt>
    <dgm:pt modelId="{7EF11A11-A117-41C1-81FC-1BBA4A685BDE}" type="pres">
      <dgm:prSet presAssocID="{79637DB5-0C0D-407A-AF43-1FD1BCCFA18D}" presName="compNode" presStyleCnt="0"/>
      <dgm:spPr/>
    </dgm:pt>
    <dgm:pt modelId="{8C4D8D21-ADEE-41AC-942D-61DD0A9B63C3}" type="pres">
      <dgm:prSet presAssocID="{79637DB5-0C0D-407A-AF43-1FD1BCCFA18D}" presName="iconBgRect" presStyleLbl="bgShp" presStyleIdx="4" presStyleCnt="5"/>
      <dgm:spPr/>
    </dgm:pt>
    <dgm:pt modelId="{0FBE4A10-B974-4C4A-AB9B-EAA39A8FEF87}" type="pres">
      <dgm:prSet presAssocID="{79637DB5-0C0D-407A-AF43-1FD1BCCFA18D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ebate de grupo com preenchimento sólido"/>
        </a:ext>
      </dgm:extLst>
    </dgm:pt>
    <dgm:pt modelId="{D341ED30-AF0B-4C5B-861C-EBE6FBFD807C}" type="pres">
      <dgm:prSet presAssocID="{79637DB5-0C0D-407A-AF43-1FD1BCCFA18D}" presName="spaceRect" presStyleCnt="0"/>
      <dgm:spPr/>
    </dgm:pt>
    <dgm:pt modelId="{ACFEAD22-137A-4BD1-AE50-FB9C0E5B6650}" type="pres">
      <dgm:prSet presAssocID="{79637DB5-0C0D-407A-AF43-1FD1BCCFA18D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15D95F0E-D051-40D0-865D-0CAADD050570}" type="presOf" srcId="{30508DD4-BC77-462E-80AE-F324BDC0453A}" destId="{861DB594-131E-4B28-A3E0-F7B4A3F50412}" srcOrd="0" destOrd="0" presId="urn:microsoft.com/office/officeart/2018/5/layout/IconCircleLabelList"/>
    <dgm:cxn modelId="{7E08DC16-424C-47C8-A443-A1D6B0D08F22}" type="presOf" srcId="{34CF5B94-7490-46A9-BF05-3C7D24F9A09A}" destId="{0BD8BDB3-176C-44E5-BDCF-FB6FD774352B}" srcOrd="0" destOrd="0" presId="urn:microsoft.com/office/officeart/2018/5/layout/IconCircleLabelList"/>
    <dgm:cxn modelId="{4FF74B1F-582D-4589-8A82-1FD029F06FE5}" type="presOf" srcId="{4A955C72-5C81-401F-8127-ACC0E78E9C99}" destId="{283281F7-BD54-46CE-B29E-947A192CDDA7}" srcOrd="0" destOrd="0" presId="urn:microsoft.com/office/officeart/2018/5/layout/IconCircleLabelList"/>
    <dgm:cxn modelId="{AA9F4324-66D8-4CFB-9353-554E5F76ED90}" type="presOf" srcId="{D4233507-4209-4D11-A46F-CE9659ED5115}" destId="{D83B4FAF-C1B4-481E-8F5B-D75BD14057F4}" srcOrd="0" destOrd="0" presId="urn:microsoft.com/office/officeart/2018/5/layout/IconCircleLabelList"/>
    <dgm:cxn modelId="{C7801E48-ADC2-40F7-9221-FBBD33630715}" type="presOf" srcId="{0D59A941-14F5-4371-8296-8AA3F9312FF6}" destId="{7A9F1AB8-EBA2-4B69-90F8-87B90342FDF4}" srcOrd="0" destOrd="0" presId="urn:microsoft.com/office/officeart/2018/5/layout/IconCircleLabelList"/>
    <dgm:cxn modelId="{9A97BF99-0BBA-468D-809F-738609215C4D}" srcId="{4A955C72-5C81-401F-8127-ACC0E78E9C99}" destId="{0D59A941-14F5-4371-8296-8AA3F9312FF6}" srcOrd="3" destOrd="0" parTransId="{F63C71B4-87AD-403F-AAD9-D753980EE75F}" sibTransId="{63715980-76F0-4DC9-9629-C0AB4D292267}"/>
    <dgm:cxn modelId="{6FB6A0B6-09A9-4E26-A327-71F452B77508}" type="presOf" srcId="{79637DB5-0C0D-407A-AF43-1FD1BCCFA18D}" destId="{ACFEAD22-137A-4BD1-AE50-FB9C0E5B6650}" srcOrd="0" destOrd="0" presId="urn:microsoft.com/office/officeart/2018/5/layout/IconCircleLabelList"/>
    <dgm:cxn modelId="{DE58E3BF-DA7B-4600-920A-0EFBC7821C88}" srcId="{4A955C72-5C81-401F-8127-ACC0E78E9C99}" destId="{D4233507-4209-4D11-A46F-CE9659ED5115}" srcOrd="1" destOrd="0" parTransId="{68887939-FED7-4148-892F-F8764EB9F538}" sibTransId="{7E7632E2-98D7-48BB-9B3C-F6423A13D39B}"/>
    <dgm:cxn modelId="{3294EED9-4FEF-42BA-B725-81A27819A564}" srcId="{4A955C72-5C81-401F-8127-ACC0E78E9C99}" destId="{34CF5B94-7490-46A9-BF05-3C7D24F9A09A}" srcOrd="0" destOrd="0" parTransId="{F03A3773-7234-422C-A0F6-9224695668F1}" sibTransId="{33D564EC-C26C-4A9B-AE41-045035BE5CCD}"/>
    <dgm:cxn modelId="{EBEF1BEC-0D12-4A6F-86FF-23D8C2D62217}" srcId="{4A955C72-5C81-401F-8127-ACC0E78E9C99}" destId="{79637DB5-0C0D-407A-AF43-1FD1BCCFA18D}" srcOrd="4" destOrd="0" parTransId="{CF6D31BE-E92A-4C26-B575-BF02ADA6771A}" sibTransId="{57D1A74C-B300-40C8-B4AE-4F3BD1247F75}"/>
    <dgm:cxn modelId="{6E2588EC-5E40-42B0-A9AF-7DDC7F073E64}" srcId="{4A955C72-5C81-401F-8127-ACC0E78E9C99}" destId="{30508DD4-BC77-462E-80AE-F324BDC0453A}" srcOrd="2" destOrd="0" parTransId="{7B84E6FA-CECA-4609-B175-288368DFEB9E}" sibTransId="{26E69AEE-42A6-4047-A6B8-A1B8EB24E803}"/>
    <dgm:cxn modelId="{DB22C7A5-0B65-4B14-85C9-20C6B2D64992}" type="presParOf" srcId="{283281F7-BD54-46CE-B29E-947A192CDDA7}" destId="{33E8C1C8-3E9A-421C-807E-4F21075003A4}" srcOrd="0" destOrd="0" presId="urn:microsoft.com/office/officeart/2018/5/layout/IconCircleLabelList"/>
    <dgm:cxn modelId="{8594F412-DF04-41BB-9F21-145322DCEA9E}" type="presParOf" srcId="{33E8C1C8-3E9A-421C-807E-4F21075003A4}" destId="{B322DD28-722C-49A3-9AC0-F0B92862E9B6}" srcOrd="0" destOrd="0" presId="urn:microsoft.com/office/officeart/2018/5/layout/IconCircleLabelList"/>
    <dgm:cxn modelId="{6456384A-C7EE-4D18-A6D5-6C45ACDE178E}" type="presParOf" srcId="{33E8C1C8-3E9A-421C-807E-4F21075003A4}" destId="{37D9E582-8304-444F-A9C0-C8D516F42057}" srcOrd="1" destOrd="0" presId="urn:microsoft.com/office/officeart/2018/5/layout/IconCircleLabelList"/>
    <dgm:cxn modelId="{3879C784-E477-45C0-A459-DD0AC20D1C17}" type="presParOf" srcId="{33E8C1C8-3E9A-421C-807E-4F21075003A4}" destId="{C77343D3-99BB-49A2-B555-50E8841AEA5B}" srcOrd="2" destOrd="0" presId="urn:microsoft.com/office/officeart/2018/5/layout/IconCircleLabelList"/>
    <dgm:cxn modelId="{44E0B11D-2FEE-44DF-AF9C-706285EFF2B5}" type="presParOf" srcId="{33E8C1C8-3E9A-421C-807E-4F21075003A4}" destId="{0BD8BDB3-176C-44E5-BDCF-FB6FD774352B}" srcOrd="3" destOrd="0" presId="urn:microsoft.com/office/officeart/2018/5/layout/IconCircleLabelList"/>
    <dgm:cxn modelId="{CB090FAF-9F44-4C80-81AB-D4FAB759A8F2}" type="presParOf" srcId="{283281F7-BD54-46CE-B29E-947A192CDDA7}" destId="{8073D10A-3B4A-4482-A6AF-8ADF414012B1}" srcOrd="1" destOrd="0" presId="urn:microsoft.com/office/officeart/2018/5/layout/IconCircleLabelList"/>
    <dgm:cxn modelId="{3E480555-E30A-426C-90C8-18D9F4A333C0}" type="presParOf" srcId="{283281F7-BD54-46CE-B29E-947A192CDDA7}" destId="{C24182F7-A2EB-48A7-ABE1-EC0E2A1199B2}" srcOrd="2" destOrd="0" presId="urn:microsoft.com/office/officeart/2018/5/layout/IconCircleLabelList"/>
    <dgm:cxn modelId="{7ED7DC51-B3EA-494C-B621-13979260F666}" type="presParOf" srcId="{C24182F7-A2EB-48A7-ABE1-EC0E2A1199B2}" destId="{3D8B36AF-6658-4871-BFF1-BCB4FE1B7925}" srcOrd="0" destOrd="0" presId="urn:microsoft.com/office/officeart/2018/5/layout/IconCircleLabelList"/>
    <dgm:cxn modelId="{88636008-3968-47C5-B0F4-AD0A56141F50}" type="presParOf" srcId="{C24182F7-A2EB-48A7-ABE1-EC0E2A1199B2}" destId="{5C43145C-583C-4A47-9647-435FCE29C866}" srcOrd="1" destOrd="0" presId="urn:microsoft.com/office/officeart/2018/5/layout/IconCircleLabelList"/>
    <dgm:cxn modelId="{BC680C46-FCAC-4387-B2B5-267CCED4950C}" type="presParOf" srcId="{C24182F7-A2EB-48A7-ABE1-EC0E2A1199B2}" destId="{70F326C2-2546-4BD8-AEA6-0CA557816DCD}" srcOrd="2" destOrd="0" presId="urn:microsoft.com/office/officeart/2018/5/layout/IconCircleLabelList"/>
    <dgm:cxn modelId="{277C621D-363A-484D-B2DD-E3F213E1FB6F}" type="presParOf" srcId="{C24182F7-A2EB-48A7-ABE1-EC0E2A1199B2}" destId="{D83B4FAF-C1B4-481E-8F5B-D75BD14057F4}" srcOrd="3" destOrd="0" presId="urn:microsoft.com/office/officeart/2018/5/layout/IconCircleLabelList"/>
    <dgm:cxn modelId="{74450619-8165-4C25-A040-6C6782D892AB}" type="presParOf" srcId="{283281F7-BD54-46CE-B29E-947A192CDDA7}" destId="{59CB6A33-5E28-4FCC-8583-D54A690F740C}" srcOrd="3" destOrd="0" presId="urn:microsoft.com/office/officeart/2018/5/layout/IconCircleLabelList"/>
    <dgm:cxn modelId="{074E49F5-CAB1-4500-A0DF-0245DC347775}" type="presParOf" srcId="{283281F7-BD54-46CE-B29E-947A192CDDA7}" destId="{3131BAB1-D3A5-4DFF-9284-0BCA3D05E35E}" srcOrd="4" destOrd="0" presId="urn:microsoft.com/office/officeart/2018/5/layout/IconCircleLabelList"/>
    <dgm:cxn modelId="{6C5F8E88-21AD-45B4-9259-6A5344C9F74D}" type="presParOf" srcId="{3131BAB1-D3A5-4DFF-9284-0BCA3D05E35E}" destId="{E7B84C39-7BB2-490E-A277-A873077C87C8}" srcOrd="0" destOrd="0" presId="urn:microsoft.com/office/officeart/2018/5/layout/IconCircleLabelList"/>
    <dgm:cxn modelId="{DCDB5478-7039-40ED-9B13-B25E0E2110A2}" type="presParOf" srcId="{3131BAB1-D3A5-4DFF-9284-0BCA3D05E35E}" destId="{D662E881-11C1-4B95-8FB1-25F1E44CA6BC}" srcOrd="1" destOrd="0" presId="urn:microsoft.com/office/officeart/2018/5/layout/IconCircleLabelList"/>
    <dgm:cxn modelId="{3FFF576C-13DF-40CA-B838-B07CD1AC3455}" type="presParOf" srcId="{3131BAB1-D3A5-4DFF-9284-0BCA3D05E35E}" destId="{3352BDEC-AAC2-4112-AEAB-39C6F102F4F9}" srcOrd="2" destOrd="0" presId="urn:microsoft.com/office/officeart/2018/5/layout/IconCircleLabelList"/>
    <dgm:cxn modelId="{082C966A-BD60-499B-BDDF-04F905BEC22E}" type="presParOf" srcId="{3131BAB1-D3A5-4DFF-9284-0BCA3D05E35E}" destId="{861DB594-131E-4B28-A3E0-F7B4A3F50412}" srcOrd="3" destOrd="0" presId="urn:microsoft.com/office/officeart/2018/5/layout/IconCircleLabelList"/>
    <dgm:cxn modelId="{ED000E1C-AB3A-46A3-88D6-E141E36D4D9D}" type="presParOf" srcId="{283281F7-BD54-46CE-B29E-947A192CDDA7}" destId="{473A5DFA-A1B4-4EE6-84AE-05E477C0C7A5}" srcOrd="5" destOrd="0" presId="urn:microsoft.com/office/officeart/2018/5/layout/IconCircleLabelList"/>
    <dgm:cxn modelId="{E366D48C-B961-4F60-BD75-2D47DAE00133}" type="presParOf" srcId="{283281F7-BD54-46CE-B29E-947A192CDDA7}" destId="{F13C6AF4-B081-4580-BD9A-4DDD434701DC}" srcOrd="6" destOrd="0" presId="urn:microsoft.com/office/officeart/2018/5/layout/IconCircleLabelList"/>
    <dgm:cxn modelId="{4913D36E-8958-4CB3-8FFA-7DD9D88034BE}" type="presParOf" srcId="{F13C6AF4-B081-4580-BD9A-4DDD434701DC}" destId="{BC79CDD9-9994-4085-92CD-9050FF551B20}" srcOrd="0" destOrd="0" presId="urn:microsoft.com/office/officeart/2018/5/layout/IconCircleLabelList"/>
    <dgm:cxn modelId="{E6F270FF-D897-42D5-8BAB-7722B08496DB}" type="presParOf" srcId="{F13C6AF4-B081-4580-BD9A-4DDD434701DC}" destId="{161AD170-40B3-4A2A-B1C5-603A97411EAF}" srcOrd="1" destOrd="0" presId="urn:microsoft.com/office/officeart/2018/5/layout/IconCircleLabelList"/>
    <dgm:cxn modelId="{DF44C3B0-6E6D-4CA8-AA0E-01A3A77AC2A4}" type="presParOf" srcId="{F13C6AF4-B081-4580-BD9A-4DDD434701DC}" destId="{349D5E5D-4DC2-4E13-B9C9-6F0261B9F20C}" srcOrd="2" destOrd="0" presId="urn:microsoft.com/office/officeart/2018/5/layout/IconCircleLabelList"/>
    <dgm:cxn modelId="{4F2E98F1-FADD-45AE-9D68-8A3814420005}" type="presParOf" srcId="{F13C6AF4-B081-4580-BD9A-4DDD434701DC}" destId="{7A9F1AB8-EBA2-4B69-90F8-87B90342FDF4}" srcOrd="3" destOrd="0" presId="urn:microsoft.com/office/officeart/2018/5/layout/IconCircleLabelList"/>
    <dgm:cxn modelId="{A767D480-DE3F-4B8F-8300-D530F3EFE3EB}" type="presParOf" srcId="{283281F7-BD54-46CE-B29E-947A192CDDA7}" destId="{B5DC5662-4B6B-4183-A619-7326D5FCEA33}" srcOrd="7" destOrd="0" presId="urn:microsoft.com/office/officeart/2018/5/layout/IconCircleLabelList"/>
    <dgm:cxn modelId="{A7786D8F-0666-40AD-BC92-0781F9BFD3C9}" type="presParOf" srcId="{283281F7-BD54-46CE-B29E-947A192CDDA7}" destId="{7EF11A11-A117-41C1-81FC-1BBA4A685BDE}" srcOrd="8" destOrd="0" presId="urn:microsoft.com/office/officeart/2018/5/layout/IconCircleLabelList"/>
    <dgm:cxn modelId="{30787E78-49FB-466F-B948-4F6E27B70EE6}" type="presParOf" srcId="{7EF11A11-A117-41C1-81FC-1BBA4A685BDE}" destId="{8C4D8D21-ADEE-41AC-942D-61DD0A9B63C3}" srcOrd="0" destOrd="0" presId="urn:microsoft.com/office/officeart/2018/5/layout/IconCircleLabelList"/>
    <dgm:cxn modelId="{72CD8BD0-D104-479C-88B1-617D83642B32}" type="presParOf" srcId="{7EF11A11-A117-41C1-81FC-1BBA4A685BDE}" destId="{0FBE4A10-B974-4C4A-AB9B-EAA39A8FEF87}" srcOrd="1" destOrd="0" presId="urn:microsoft.com/office/officeart/2018/5/layout/IconCircleLabelList"/>
    <dgm:cxn modelId="{3B3A5396-4FCE-4E26-8A10-0BC95C5228F1}" type="presParOf" srcId="{7EF11A11-A117-41C1-81FC-1BBA4A685BDE}" destId="{D341ED30-AF0B-4C5B-861C-EBE6FBFD807C}" srcOrd="2" destOrd="0" presId="urn:microsoft.com/office/officeart/2018/5/layout/IconCircleLabelList"/>
    <dgm:cxn modelId="{E94F0ED3-2AE3-4DAC-BE1A-3EDD68456DF6}" type="presParOf" srcId="{7EF11A11-A117-41C1-81FC-1BBA4A685BDE}" destId="{ACFEAD22-137A-4BD1-AE50-FB9C0E5B6650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0AB977-2E26-4148-AC9F-6944E4606CC2}">
      <dsp:nvSpPr>
        <dsp:cNvPr id="0" name=""/>
        <dsp:cNvSpPr/>
      </dsp:nvSpPr>
      <dsp:spPr>
        <a:xfrm>
          <a:off x="0" y="4030377"/>
          <a:ext cx="4681632" cy="3306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distribuição</a:t>
          </a:r>
        </a:p>
      </dsp:txBody>
      <dsp:txXfrm>
        <a:off x="0" y="4030377"/>
        <a:ext cx="4681632" cy="330689"/>
      </dsp:txXfrm>
    </dsp:sp>
    <dsp:sp modelId="{00F03A3B-49DF-44F4-B9C7-D12AAE64F415}">
      <dsp:nvSpPr>
        <dsp:cNvPr id="0" name=""/>
        <dsp:cNvSpPr/>
      </dsp:nvSpPr>
      <dsp:spPr>
        <a:xfrm rot="10800000">
          <a:off x="0" y="3526738"/>
          <a:ext cx="4681632" cy="5085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transmissão</a:t>
          </a:r>
          <a:r>
            <a:rPr lang="pt-BR" sz="1800" kern="1200" dirty="0"/>
            <a:t> </a:t>
          </a:r>
        </a:p>
      </dsp:txBody>
      <dsp:txXfrm rot="10800000">
        <a:off x="0" y="3526738"/>
        <a:ext cx="4681632" cy="330472"/>
      </dsp:txXfrm>
    </dsp:sp>
    <dsp:sp modelId="{CBA3D2D5-81EC-46B7-A965-6F483FFD568B}">
      <dsp:nvSpPr>
        <dsp:cNvPr id="0" name=""/>
        <dsp:cNvSpPr/>
      </dsp:nvSpPr>
      <dsp:spPr>
        <a:xfrm rot="10800000">
          <a:off x="0" y="3023098"/>
          <a:ext cx="4681632" cy="5085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reprodução</a:t>
          </a:r>
        </a:p>
      </dsp:txBody>
      <dsp:txXfrm rot="10800000">
        <a:off x="0" y="3023098"/>
        <a:ext cx="4681632" cy="330472"/>
      </dsp:txXfrm>
    </dsp:sp>
    <dsp:sp modelId="{4EE8EA34-4BF7-4856-B099-89B0C284E11D}">
      <dsp:nvSpPr>
        <dsp:cNvPr id="0" name=""/>
        <dsp:cNvSpPr/>
      </dsp:nvSpPr>
      <dsp:spPr>
        <a:xfrm rot="10800000">
          <a:off x="0" y="2519459"/>
          <a:ext cx="4681632" cy="5085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acesso</a:t>
          </a:r>
        </a:p>
      </dsp:txBody>
      <dsp:txXfrm rot="10800000">
        <a:off x="0" y="2519459"/>
        <a:ext cx="4681632" cy="330472"/>
      </dsp:txXfrm>
    </dsp:sp>
    <dsp:sp modelId="{6E7DE2CC-E737-4E26-86AF-62E842B8B154}">
      <dsp:nvSpPr>
        <dsp:cNvPr id="0" name=""/>
        <dsp:cNvSpPr/>
      </dsp:nvSpPr>
      <dsp:spPr>
        <a:xfrm rot="10800000">
          <a:off x="0" y="2015819"/>
          <a:ext cx="4681632" cy="5085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utilização</a:t>
          </a:r>
        </a:p>
      </dsp:txBody>
      <dsp:txXfrm rot="10800000">
        <a:off x="0" y="2015819"/>
        <a:ext cx="4681632" cy="330472"/>
      </dsp:txXfrm>
    </dsp:sp>
    <dsp:sp modelId="{9742E274-FBF7-414D-8D12-6F7E12B92EF6}">
      <dsp:nvSpPr>
        <dsp:cNvPr id="0" name=""/>
        <dsp:cNvSpPr/>
      </dsp:nvSpPr>
      <dsp:spPr>
        <a:xfrm rot="10800000">
          <a:off x="0" y="1512179"/>
          <a:ext cx="4681632" cy="5085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classificação</a:t>
          </a:r>
        </a:p>
      </dsp:txBody>
      <dsp:txXfrm rot="10800000">
        <a:off x="0" y="1512179"/>
        <a:ext cx="4681632" cy="330472"/>
      </dsp:txXfrm>
    </dsp:sp>
    <dsp:sp modelId="{6F2F298D-3AD2-49EA-895D-3EC04D901EF1}">
      <dsp:nvSpPr>
        <dsp:cNvPr id="0" name=""/>
        <dsp:cNvSpPr/>
      </dsp:nvSpPr>
      <dsp:spPr>
        <a:xfrm rot="10800000">
          <a:off x="0" y="1008540"/>
          <a:ext cx="4681632" cy="5085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recepção</a:t>
          </a:r>
        </a:p>
      </dsp:txBody>
      <dsp:txXfrm rot="10800000">
        <a:off x="0" y="1008540"/>
        <a:ext cx="4681632" cy="330472"/>
      </dsp:txXfrm>
    </dsp:sp>
    <dsp:sp modelId="{E6728D60-D35A-40C0-9927-6BBEC63F65EF}">
      <dsp:nvSpPr>
        <dsp:cNvPr id="0" name=""/>
        <dsp:cNvSpPr/>
      </dsp:nvSpPr>
      <dsp:spPr>
        <a:xfrm rot="10800000">
          <a:off x="0" y="504900"/>
          <a:ext cx="4681632" cy="5085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produção</a:t>
          </a:r>
        </a:p>
      </dsp:txBody>
      <dsp:txXfrm rot="10800000">
        <a:off x="0" y="504900"/>
        <a:ext cx="4681632" cy="330472"/>
      </dsp:txXfrm>
    </dsp:sp>
    <dsp:sp modelId="{AF99CF19-B08D-4AE7-9599-AA916B569984}">
      <dsp:nvSpPr>
        <dsp:cNvPr id="0" name=""/>
        <dsp:cNvSpPr/>
      </dsp:nvSpPr>
      <dsp:spPr>
        <a:xfrm rot="10800000">
          <a:off x="0" y="0"/>
          <a:ext cx="4681632" cy="5085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coleta  </a:t>
          </a:r>
          <a:r>
            <a:rPr lang="pt-BR" sz="1800" kern="1200" dirty="0"/>
            <a:t>                                                       </a:t>
          </a:r>
        </a:p>
      </dsp:txBody>
      <dsp:txXfrm rot="10800000">
        <a:off x="0" y="0"/>
        <a:ext cx="4681632" cy="3304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25DC9C-13E9-437E-AC30-4022E19F8E8A}">
      <dsp:nvSpPr>
        <dsp:cNvPr id="0" name=""/>
        <dsp:cNvSpPr/>
      </dsp:nvSpPr>
      <dsp:spPr>
        <a:xfrm>
          <a:off x="0" y="4028063"/>
          <a:ext cx="4825999" cy="3333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difusão ou extração</a:t>
          </a:r>
        </a:p>
      </dsp:txBody>
      <dsp:txXfrm>
        <a:off x="0" y="4028063"/>
        <a:ext cx="4825999" cy="333361"/>
      </dsp:txXfrm>
    </dsp:sp>
    <dsp:sp modelId="{A4CA6A35-74E0-4E01-9EEA-ED14BBBC7C41}">
      <dsp:nvSpPr>
        <dsp:cNvPr id="0" name=""/>
        <dsp:cNvSpPr/>
      </dsp:nvSpPr>
      <dsp:spPr>
        <a:xfrm rot="10800000">
          <a:off x="0" y="3520354"/>
          <a:ext cx="4825999" cy="51270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transferência</a:t>
          </a:r>
        </a:p>
      </dsp:txBody>
      <dsp:txXfrm rot="10800000">
        <a:off x="0" y="3520354"/>
        <a:ext cx="4825999" cy="333143"/>
      </dsp:txXfrm>
    </dsp:sp>
    <dsp:sp modelId="{855F81C5-1B4B-4908-B814-93E4681CD6F9}">
      <dsp:nvSpPr>
        <dsp:cNvPr id="0" name=""/>
        <dsp:cNvSpPr/>
      </dsp:nvSpPr>
      <dsp:spPr>
        <a:xfrm rot="10800000">
          <a:off x="0" y="3012645"/>
          <a:ext cx="4825999" cy="51270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comunicação</a:t>
          </a:r>
        </a:p>
      </dsp:txBody>
      <dsp:txXfrm rot="10800000">
        <a:off x="0" y="3012645"/>
        <a:ext cx="4825999" cy="333143"/>
      </dsp:txXfrm>
    </dsp:sp>
    <dsp:sp modelId="{F1A43649-1FB2-4DD8-A2B7-107D9096C036}">
      <dsp:nvSpPr>
        <dsp:cNvPr id="0" name=""/>
        <dsp:cNvSpPr/>
      </dsp:nvSpPr>
      <dsp:spPr>
        <a:xfrm rot="10800000">
          <a:off x="0" y="2504936"/>
          <a:ext cx="4825999" cy="51270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modificação </a:t>
          </a:r>
        </a:p>
      </dsp:txBody>
      <dsp:txXfrm rot="10800000">
        <a:off x="0" y="2504936"/>
        <a:ext cx="4825999" cy="333143"/>
      </dsp:txXfrm>
    </dsp:sp>
    <dsp:sp modelId="{696530D3-EC01-4AA5-AFE7-6848BE60E08D}">
      <dsp:nvSpPr>
        <dsp:cNvPr id="0" name=""/>
        <dsp:cNvSpPr/>
      </dsp:nvSpPr>
      <dsp:spPr>
        <a:xfrm rot="10800000">
          <a:off x="0" y="2031861"/>
          <a:ext cx="4825999" cy="478075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baseline="0" dirty="0"/>
            <a:t>avaliação ou controle da informação </a:t>
          </a:r>
        </a:p>
      </dsp:txBody>
      <dsp:txXfrm rot="10800000">
        <a:off x="0" y="2031861"/>
        <a:ext cx="4825999" cy="310639"/>
      </dsp:txXfrm>
    </dsp:sp>
    <dsp:sp modelId="{7E99129B-960D-4690-9A39-BD44C7F0C84D}">
      <dsp:nvSpPr>
        <dsp:cNvPr id="0" name=""/>
        <dsp:cNvSpPr/>
      </dsp:nvSpPr>
      <dsp:spPr>
        <a:xfrm rot="10800000">
          <a:off x="0" y="1524152"/>
          <a:ext cx="4825999" cy="51270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eliminação</a:t>
          </a:r>
          <a:r>
            <a:rPr lang="pt-BR" sz="1400" kern="1200" dirty="0"/>
            <a:t> </a:t>
          </a:r>
        </a:p>
      </dsp:txBody>
      <dsp:txXfrm rot="10800000">
        <a:off x="0" y="1524152"/>
        <a:ext cx="4825999" cy="333143"/>
      </dsp:txXfrm>
    </dsp:sp>
    <dsp:sp modelId="{38C557F9-6E50-456F-B794-F2C154A7711A}">
      <dsp:nvSpPr>
        <dsp:cNvPr id="0" name=""/>
        <dsp:cNvSpPr/>
      </dsp:nvSpPr>
      <dsp:spPr>
        <a:xfrm rot="10800000">
          <a:off x="0" y="1016443"/>
          <a:ext cx="4825999" cy="51270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armazenamento </a:t>
          </a:r>
        </a:p>
      </dsp:txBody>
      <dsp:txXfrm rot="10800000">
        <a:off x="0" y="1016443"/>
        <a:ext cx="4825999" cy="333143"/>
      </dsp:txXfrm>
    </dsp:sp>
    <dsp:sp modelId="{46EC4F16-2CC6-4DDB-AC93-2017E8AD5C1E}">
      <dsp:nvSpPr>
        <dsp:cNvPr id="0" name=""/>
        <dsp:cNvSpPr/>
      </dsp:nvSpPr>
      <dsp:spPr>
        <a:xfrm rot="10800000">
          <a:off x="0" y="522803"/>
          <a:ext cx="4825999" cy="51270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arquivamento</a:t>
          </a:r>
        </a:p>
      </dsp:txBody>
      <dsp:txXfrm rot="10800000">
        <a:off x="0" y="522803"/>
        <a:ext cx="4825999" cy="333143"/>
      </dsp:txXfrm>
    </dsp:sp>
    <dsp:sp modelId="{A9DE9C5D-1DA1-400B-A590-5ADB868290A3}">
      <dsp:nvSpPr>
        <dsp:cNvPr id="0" name=""/>
        <dsp:cNvSpPr/>
      </dsp:nvSpPr>
      <dsp:spPr>
        <a:xfrm rot="10800000">
          <a:off x="0" y="1025"/>
          <a:ext cx="4825999" cy="51270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processamento</a:t>
          </a:r>
          <a:r>
            <a:rPr lang="pt-BR" sz="1400" kern="1200" dirty="0"/>
            <a:t> </a:t>
          </a:r>
        </a:p>
      </dsp:txBody>
      <dsp:txXfrm rot="10800000">
        <a:off x="0" y="1025"/>
        <a:ext cx="4825999" cy="3331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5D278-3F29-4CDB-A703-08029E834B3A}">
      <dsp:nvSpPr>
        <dsp:cNvPr id="0" name=""/>
        <dsp:cNvSpPr/>
      </dsp:nvSpPr>
      <dsp:spPr>
        <a:xfrm>
          <a:off x="886371" y="-22742"/>
          <a:ext cx="4121644" cy="4121644"/>
        </a:xfrm>
        <a:prstGeom prst="circularArrow">
          <a:avLst>
            <a:gd name="adj1" fmla="val 5544"/>
            <a:gd name="adj2" fmla="val 330680"/>
            <a:gd name="adj3" fmla="val 13822715"/>
            <a:gd name="adj4" fmla="val 17357554"/>
            <a:gd name="adj5" fmla="val 575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242A17E-85D7-4C84-B62F-B16000ECF494}">
      <dsp:nvSpPr>
        <dsp:cNvPr id="0" name=""/>
        <dsp:cNvSpPr/>
      </dsp:nvSpPr>
      <dsp:spPr>
        <a:xfrm>
          <a:off x="2001731" y="914"/>
          <a:ext cx="1890924" cy="94546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/>
            <a:t>LIDERANÇA</a:t>
          </a:r>
        </a:p>
      </dsp:txBody>
      <dsp:txXfrm>
        <a:off x="2047885" y="47068"/>
        <a:ext cx="1798616" cy="853154"/>
      </dsp:txXfrm>
    </dsp:sp>
    <dsp:sp modelId="{94D7F551-21AF-4E4C-A368-AF211A4FD0EB}">
      <dsp:nvSpPr>
        <dsp:cNvPr id="0" name=""/>
        <dsp:cNvSpPr/>
      </dsp:nvSpPr>
      <dsp:spPr>
        <a:xfrm>
          <a:off x="3673338" y="1215407"/>
          <a:ext cx="1890924" cy="945462"/>
        </a:xfrm>
        <a:prstGeom prst="roundRect">
          <a:avLst/>
        </a:prstGeom>
        <a:gradFill rotWithShape="0">
          <a:gsLst>
            <a:gs pos="0">
              <a:schemeClr val="accent2">
                <a:hueOff val="1197020"/>
                <a:satOff val="-3638"/>
                <a:lumOff val="-49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2">
                <a:hueOff val="1197020"/>
                <a:satOff val="-3638"/>
                <a:lumOff val="-49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/>
            <a:t>GESTÃO DE RISCOS</a:t>
          </a:r>
        </a:p>
      </dsp:txBody>
      <dsp:txXfrm>
        <a:off x="3719492" y="1261561"/>
        <a:ext cx="1798616" cy="853154"/>
      </dsp:txXfrm>
    </dsp:sp>
    <dsp:sp modelId="{34CE7D5C-67CF-4E49-A9AF-7E35A9FF33EF}">
      <dsp:nvSpPr>
        <dsp:cNvPr id="0" name=""/>
        <dsp:cNvSpPr/>
      </dsp:nvSpPr>
      <dsp:spPr>
        <a:xfrm>
          <a:off x="3034841" y="3180499"/>
          <a:ext cx="1890924" cy="945462"/>
        </a:xfrm>
        <a:prstGeom prst="roundRect">
          <a:avLst/>
        </a:prstGeom>
        <a:gradFill rotWithShape="0">
          <a:gsLst>
            <a:gs pos="0">
              <a:schemeClr val="accent2">
                <a:hueOff val="2394041"/>
                <a:satOff val="-7276"/>
                <a:lumOff val="-98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2">
                <a:hueOff val="2394041"/>
                <a:satOff val="-7276"/>
                <a:lumOff val="-98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/>
            <a:t>PADRÕES E CONTROLES</a:t>
          </a:r>
        </a:p>
      </dsp:txBody>
      <dsp:txXfrm>
        <a:off x="3080995" y="3226653"/>
        <a:ext cx="1798616" cy="853154"/>
      </dsp:txXfrm>
    </dsp:sp>
    <dsp:sp modelId="{10FB5B48-55BA-4377-915A-562D0F4EBB5C}">
      <dsp:nvSpPr>
        <dsp:cNvPr id="0" name=""/>
        <dsp:cNvSpPr/>
      </dsp:nvSpPr>
      <dsp:spPr>
        <a:xfrm>
          <a:off x="968622" y="3180499"/>
          <a:ext cx="1890924" cy="945462"/>
        </a:xfrm>
        <a:prstGeom prst="roundRect">
          <a:avLst/>
        </a:prstGeom>
        <a:gradFill rotWithShape="0">
          <a:gsLst>
            <a:gs pos="0">
              <a:schemeClr val="accent2">
                <a:hueOff val="3591061"/>
                <a:satOff val="-10913"/>
                <a:lumOff val="-147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2">
                <a:hueOff val="3591061"/>
                <a:satOff val="-10913"/>
                <a:lumOff val="-147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/>
            <a:t>TREINAMENTO E CONSCIENTIZAÇÃO</a:t>
          </a:r>
        </a:p>
      </dsp:txBody>
      <dsp:txXfrm>
        <a:off x="1014776" y="3226653"/>
        <a:ext cx="1798616" cy="853154"/>
      </dsp:txXfrm>
    </dsp:sp>
    <dsp:sp modelId="{340945BB-D243-4643-AC1F-116300A33ED8}">
      <dsp:nvSpPr>
        <dsp:cNvPr id="0" name=""/>
        <dsp:cNvSpPr/>
      </dsp:nvSpPr>
      <dsp:spPr>
        <a:xfrm>
          <a:off x="330125" y="1215407"/>
          <a:ext cx="1890924" cy="945462"/>
        </a:xfrm>
        <a:prstGeom prst="roundRect">
          <a:avLst/>
        </a:prstGeom>
        <a:gradFill rotWithShape="0">
          <a:gsLst>
            <a:gs pos="0">
              <a:schemeClr val="accent2">
                <a:hueOff val="4788082"/>
                <a:satOff val="-14551"/>
                <a:lumOff val="-196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2">
                <a:hueOff val="4788082"/>
                <a:satOff val="-14551"/>
                <a:lumOff val="-196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/>
            <a:t>MONITORAMENTO E RESPOSTA</a:t>
          </a:r>
        </a:p>
      </dsp:txBody>
      <dsp:txXfrm>
        <a:off x="376279" y="1261561"/>
        <a:ext cx="1798616" cy="8531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22DD28-722C-49A3-9AC0-F0B92862E9B6}">
      <dsp:nvSpPr>
        <dsp:cNvPr id="0" name=""/>
        <dsp:cNvSpPr/>
      </dsp:nvSpPr>
      <dsp:spPr>
        <a:xfrm>
          <a:off x="653297" y="921980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D9E582-8304-444F-A9C0-C8D516F42057}">
      <dsp:nvSpPr>
        <dsp:cNvPr id="0" name=""/>
        <dsp:cNvSpPr/>
      </dsp:nvSpPr>
      <dsp:spPr>
        <a:xfrm>
          <a:off x="887297" y="1155980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D8BDB3-176C-44E5-BDCF-FB6FD774352B}">
      <dsp:nvSpPr>
        <dsp:cNvPr id="0" name=""/>
        <dsp:cNvSpPr/>
      </dsp:nvSpPr>
      <dsp:spPr>
        <a:xfrm>
          <a:off x="302297" y="2361980"/>
          <a:ext cx="1800000" cy="1490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pt-BR" sz="1400" kern="1200" baseline="0" dirty="0"/>
            <a:t>1.PLANEJAMENTO ESTRATÉGICO (Diagnóstico/Organização do fluxo de trabalho</a:t>
          </a:r>
          <a:r>
            <a:rPr lang="pt-BR" sz="1400" kern="1200" dirty="0"/>
            <a:t>)</a:t>
          </a:r>
        </a:p>
      </dsp:txBody>
      <dsp:txXfrm>
        <a:off x="302297" y="2361980"/>
        <a:ext cx="1800000" cy="1490136"/>
      </dsp:txXfrm>
    </dsp:sp>
    <dsp:sp modelId="{3D8B36AF-6658-4871-BFF1-BCB4FE1B7925}">
      <dsp:nvSpPr>
        <dsp:cNvPr id="0" name=""/>
        <dsp:cNvSpPr/>
      </dsp:nvSpPr>
      <dsp:spPr>
        <a:xfrm>
          <a:off x="2768297" y="921980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43145C-583C-4A47-9647-435FCE29C866}">
      <dsp:nvSpPr>
        <dsp:cNvPr id="0" name=""/>
        <dsp:cNvSpPr/>
      </dsp:nvSpPr>
      <dsp:spPr>
        <a:xfrm>
          <a:off x="2962544" y="1160440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3B4FAF-C1B4-481E-8F5B-D75BD14057F4}">
      <dsp:nvSpPr>
        <dsp:cNvPr id="0" name=""/>
        <dsp:cNvSpPr/>
      </dsp:nvSpPr>
      <dsp:spPr>
        <a:xfrm>
          <a:off x="2417297" y="2361980"/>
          <a:ext cx="1800000" cy="1490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pt-BR" sz="1600" kern="1200" dirty="0">
              <a:latin typeface="Calibri" panose="020F0502020204030204" pitchFamily="34" charset="0"/>
              <a:cs typeface="Calibri" panose="020F0502020204030204" pitchFamily="34" charset="0"/>
            </a:rPr>
            <a:t>2. </a:t>
          </a:r>
          <a:r>
            <a:rPr lang="pt-BR" sz="1600" kern="1200" cap="all" baseline="0" dirty="0">
              <a:latin typeface="Calibri" panose="020F0502020204030204" pitchFamily="34" charset="0"/>
              <a:cs typeface="Calibri" panose="020F0502020204030204" pitchFamily="34" charset="0"/>
            </a:rPr>
            <a:t>Mapeamento de Dados /avaliação de riscos/ elaboração de plano de ação</a:t>
          </a:r>
        </a:p>
      </dsp:txBody>
      <dsp:txXfrm>
        <a:off x="2417297" y="2361980"/>
        <a:ext cx="1800000" cy="1490136"/>
      </dsp:txXfrm>
    </dsp:sp>
    <dsp:sp modelId="{E7B84C39-7BB2-490E-A277-A873077C87C8}">
      <dsp:nvSpPr>
        <dsp:cNvPr id="0" name=""/>
        <dsp:cNvSpPr/>
      </dsp:nvSpPr>
      <dsp:spPr>
        <a:xfrm>
          <a:off x="4883297" y="921980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62E881-11C1-4B95-8FB1-25F1E44CA6BC}">
      <dsp:nvSpPr>
        <dsp:cNvPr id="0" name=""/>
        <dsp:cNvSpPr/>
      </dsp:nvSpPr>
      <dsp:spPr>
        <a:xfrm>
          <a:off x="5117297" y="1155980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1DB594-131E-4B28-A3E0-F7B4A3F50412}">
      <dsp:nvSpPr>
        <dsp:cNvPr id="0" name=""/>
        <dsp:cNvSpPr/>
      </dsp:nvSpPr>
      <dsp:spPr>
        <a:xfrm>
          <a:off x="4532297" y="2361980"/>
          <a:ext cx="1800000" cy="1490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pt-BR" sz="1600" kern="1200" dirty="0">
              <a:latin typeface="Calibri" panose="020F0502020204030204" pitchFamily="34" charset="0"/>
              <a:cs typeface="Calibri" panose="020F0502020204030204" pitchFamily="34" charset="0"/>
            </a:rPr>
            <a:t>3. </a:t>
          </a:r>
          <a:r>
            <a:rPr lang="pt-BR" sz="1600" kern="1200" cap="all" baseline="0" dirty="0">
              <a:latin typeface="Calibri" panose="020F0502020204030204" pitchFamily="34" charset="0"/>
              <a:cs typeface="Calibri" panose="020F0502020204030204" pitchFamily="34" charset="0"/>
            </a:rPr>
            <a:t>Criação de comitê de proteção de dados e definição de encarregado de dados (</a:t>
          </a:r>
          <a:r>
            <a:rPr lang="pt-BR" sz="1600" kern="1200" cap="all" baseline="0" dirty="0" err="1">
              <a:latin typeface="Calibri" panose="020F0502020204030204" pitchFamily="34" charset="0"/>
              <a:cs typeface="Calibri" panose="020F0502020204030204" pitchFamily="34" charset="0"/>
            </a:rPr>
            <a:t>dpo</a:t>
          </a:r>
          <a:r>
            <a:rPr lang="pt-BR" sz="1600" kern="1200" dirty="0">
              <a:latin typeface="Calibri" panose="020F0502020204030204" pitchFamily="34" charset="0"/>
              <a:cs typeface="Calibri" panose="020F0502020204030204" pitchFamily="34" charset="0"/>
            </a:rPr>
            <a:t>)</a:t>
          </a:r>
        </a:p>
      </dsp:txBody>
      <dsp:txXfrm>
        <a:off x="4532297" y="2361980"/>
        <a:ext cx="1800000" cy="1490136"/>
      </dsp:txXfrm>
    </dsp:sp>
    <dsp:sp modelId="{BC79CDD9-9994-4085-92CD-9050FF551B20}">
      <dsp:nvSpPr>
        <dsp:cNvPr id="0" name=""/>
        <dsp:cNvSpPr/>
      </dsp:nvSpPr>
      <dsp:spPr>
        <a:xfrm>
          <a:off x="7098782" y="921980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1AD170-40B3-4A2A-B1C5-603A97411EAF}">
      <dsp:nvSpPr>
        <dsp:cNvPr id="0" name=""/>
        <dsp:cNvSpPr/>
      </dsp:nvSpPr>
      <dsp:spPr>
        <a:xfrm>
          <a:off x="7332782" y="1155980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9F1AB8-EBA2-4B69-90F8-87B90342FDF4}">
      <dsp:nvSpPr>
        <dsp:cNvPr id="0" name=""/>
        <dsp:cNvSpPr/>
      </dsp:nvSpPr>
      <dsp:spPr>
        <a:xfrm>
          <a:off x="6647297" y="2361980"/>
          <a:ext cx="2000970" cy="1490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pt-BR" sz="1600" kern="1200" cap="all" baseline="0" dirty="0">
              <a:latin typeface="Calibri" panose="020F0502020204030204" pitchFamily="34" charset="0"/>
              <a:cs typeface="Calibri" panose="020F0502020204030204" pitchFamily="34" charset="0"/>
            </a:rPr>
            <a:t>5. Elaboração/adequação de políticas / ELABORAÇÃO E ADEQUAÇÃO DE DOCUMENTOS</a:t>
          </a:r>
        </a:p>
      </dsp:txBody>
      <dsp:txXfrm>
        <a:off x="6647297" y="2361980"/>
        <a:ext cx="2000970" cy="1490136"/>
      </dsp:txXfrm>
    </dsp:sp>
    <dsp:sp modelId="{8C4D8D21-ADEE-41AC-942D-61DD0A9B63C3}">
      <dsp:nvSpPr>
        <dsp:cNvPr id="0" name=""/>
        <dsp:cNvSpPr/>
      </dsp:nvSpPr>
      <dsp:spPr>
        <a:xfrm>
          <a:off x="9314267" y="921980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BE4A10-B974-4C4A-AB9B-EAA39A8FEF87}">
      <dsp:nvSpPr>
        <dsp:cNvPr id="0" name=""/>
        <dsp:cNvSpPr/>
      </dsp:nvSpPr>
      <dsp:spPr>
        <a:xfrm>
          <a:off x="9548267" y="1155980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FEAD22-137A-4BD1-AE50-FB9C0E5B6650}">
      <dsp:nvSpPr>
        <dsp:cNvPr id="0" name=""/>
        <dsp:cNvSpPr/>
      </dsp:nvSpPr>
      <dsp:spPr>
        <a:xfrm>
          <a:off x="8963267" y="2361980"/>
          <a:ext cx="1800000" cy="1490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pt-BR" sz="1600" kern="1200" cap="all" baseline="0" dirty="0">
              <a:latin typeface="Calibri" panose="020F0502020204030204" pitchFamily="34" charset="0"/>
              <a:cs typeface="Calibri" panose="020F0502020204030204" pitchFamily="34" charset="0"/>
            </a:rPr>
            <a:t>6. Treinamento, conscientização e comunicação</a:t>
          </a:r>
        </a:p>
      </dsp:txBody>
      <dsp:txXfrm>
        <a:off x="8963267" y="2361980"/>
        <a:ext cx="1800000" cy="14901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701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36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481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187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696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356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735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846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243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917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467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35807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2844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9233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395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115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604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766A6-3C10-4AB8-86A1-BB1F0CDA7EFE}" type="datetimeFigureOut">
              <a:rPr lang="en-US" smtClean="0"/>
              <a:pPr/>
              <a:t>4/26/2022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60201-1C40-4B39-813D-5CD9493BAEE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883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  <p:sldLayoutId id="214748377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overbr.com.br/noticias/mba-em-ciberseguranca-investir-em-defesa-cibernetica-se-tornou-essencial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5.jpeg"/><Relationship Id="rId7" Type="http://schemas.openxmlformats.org/officeDocument/2006/relationships/diagramColors" Target="../diagrams/colors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4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7.svg"/><Relationship Id="rId7" Type="http://schemas.openxmlformats.org/officeDocument/2006/relationships/hyperlink" Target="https://en.m.wikipedia.org/wiki/File:LinkedIn_logo_initials.png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svg"/><Relationship Id="rId10" Type="http://schemas.openxmlformats.org/officeDocument/2006/relationships/image" Target="../media/image32.png"/><Relationship Id="rId4" Type="http://schemas.openxmlformats.org/officeDocument/2006/relationships/image" Target="../media/image28.png"/><Relationship Id="rId9" Type="http://schemas.openxmlformats.org/officeDocument/2006/relationships/hyperlink" Target="https://pixabay.com/it/instagram-simbolo-logo-foto-1581266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ídeo 3">
            <a:extLst>
              <a:ext uri="{FF2B5EF4-FFF2-40B4-BE49-F238E27FC236}">
                <a16:creationId xmlns:a16="http://schemas.microsoft.com/office/drawing/2014/main" id="{4EFEF871-617A-8745-F179-5C9FA575A8A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-1" b="283"/>
          <a:stretch/>
        </p:blipFill>
        <p:spPr>
          <a:xfrm>
            <a:off x="-76426" y="11"/>
            <a:ext cx="12191979" cy="6857989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FB3EDF3-0530-4B1D-AF16-32D5E9F508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85736" y="1448973"/>
            <a:ext cx="7512148" cy="4008066"/>
          </a:xfrm>
        </p:spPr>
        <p:txBody>
          <a:bodyPr anchor="t">
            <a:normAutofit/>
          </a:bodyPr>
          <a:lstStyle/>
          <a:p>
            <a:pPr algn="ctr">
              <a:lnSpc>
                <a:spcPct val="90000"/>
              </a:lnSpc>
            </a:pPr>
            <a:br>
              <a:rPr lang="pt-BR" sz="4800" b="1" dirty="0">
                <a:solidFill>
                  <a:schemeClr val="bg1"/>
                </a:solidFill>
              </a:rPr>
            </a:br>
            <a:r>
              <a:rPr lang="pt-BR" sz="4800" b="1" dirty="0"/>
              <a:t>ASPECTOS RELEVANTES DA LEI GERAL DE PROTEÇÃO DE DADOS - LGPD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D6EFDDD-529B-47FA-BE55-AF38A56FB5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H="1">
            <a:off x="1722781" y="5952324"/>
            <a:ext cx="8958469" cy="308598"/>
          </a:xfrm>
        </p:spPr>
        <p:txBody>
          <a:bodyPr anchor="t">
            <a:noAutofit/>
          </a:bodyPr>
          <a:lstStyle/>
          <a:p>
            <a:r>
              <a:rPr lang="pt-BR" sz="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as informações  contidas no presente material, estão protegidas por sigilo profissional, nos termos da lei federal 8.906/ 94</a:t>
            </a:r>
          </a:p>
        </p:txBody>
      </p:sp>
      <p:pic>
        <p:nvPicPr>
          <p:cNvPr id="34" name="Imagem 1">
            <a:extLst>
              <a:ext uri="{FF2B5EF4-FFF2-40B4-BE49-F238E27FC236}">
                <a16:creationId xmlns:a16="http://schemas.microsoft.com/office/drawing/2014/main" id="{9C6190FF-DEFF-46B1-9009-BD4BB85E2C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1950" y="5560019"/>
            <a:ext cx="1031867" cy="4602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" name="Conector reto 5">
            <a:extLst>
              <a:ext uri="{FF2B5EF4-FFF2-40B4-BE49-F238E27FC236}">
                <a16:creationId xmlns:a16="http://schemas.microsoft.com/office/drawing/2014/main" id="{1BF56E77-F846-400B-8D33-49F99E2C6A3D}"/>
              </a:ext>
            </a:extLst>
          </p:cNvPr>
          <p:cNvCxnSpPr>
            <a:cxnSpLocks/>
          </p:cNvCxnSpPr>
          <p:nvPr/>
        </p:nvCxnSpPr>
        <p:spPr>
          <a:xfrm>
            <a:off x="1630017" y="5910470"/>
            <a:ext cx="91440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900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991F3D-5984-4502-955D-54833B866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999267"/>
          </a:xfrm>
        </p:spPr>
        <p:txBody>
          <a:bodyPr anchor="ctr">
            <a:normAutofit/>
          </a:bodyPr>
          <a:lstStyle/>
          <a:p>
            <a:pPr algn="ctr"/>
            <a:r>
              <a:rPr lang="pt-BR" sz="3200" b="1" dirty="0"/>
              <a:t>Origem e influência da LGPD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4603A71-C607-4456-8D93-5933A3577E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596" y="1617785"/>
            <a:ext cx="10515600" cy="41336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dirty="0"/>
              <a:t>            </a:t>
            </a:r>
            <a:r>
              <a:rPr lang="pt-BR" sz="2800" dirty="0"/>
              <a:t>Regulamento 2016/679: </a:t>
            </a:r>
            <a:r>
              <a:rPr lang="pt-BR" sz="2800" b="1" dirty="0"/>
              <a:t>GDPR – General Data </a:t>
            </a:r>
            <a:r>
              <a:rPr lang="pt-BR" sz="2800" b="1" dirty="0" err="1"/>
              <a:t>Protection</a:t>
            </a:r>
            <a:r>
              <a:rPr lang="pt-BR" sz="2800" b="1" dirty="0"/>
              <a:t>         </a:t>
            </a:r>
            <a:r>
              <a:rPr lang="pt-BR" sz="2800" b="1" dirty="0" err="1"/>
              <a:t>Regulation</a:t>
            </a:r>
            <a:endParaRPr lang="pt-BR" sz="2800" b="1" dirty="0"/>
          </a:p>
          <a:p>
            <a:pPr marL="0" indent="0">
              <a:buNone/>
            </a:pPr>
            <a:endParaRPr lang="pt-BR" dirty="0"/>
          </a:p>
          <a:p>
            <a:pPr marL="0" indent="0" algn="ctr">
              <a:buNone/>
            </a:pPr>
            <a:r>
              <a:rPr lang="pt-BR" dirty="0"/>
              <a:t>             </a:t>
            </a:r>
            <a:r>
              <a:rPr lang="pt-BR" sz="2800" dirty="0"/>
              <a:t>Um dos seus pilares é a </a:t>
            </a:r>
            <a:r>
              <a:rPr lang="pt-BR" sz="2800" b="1" dirty="0"/>
              <a:t>transferência de dados para países fora do bloco</a:t>
            </a:r>
            <a:r>
              <a:rPr lang="pt-BR" sz="2800" dirty="0"/>
              <a:t>, cujas  leis de proteção de dados devam ser observadas.</a:t>
            </a:r>
          </a:p>
          <a:p>
            <a:pPr marL="0" indent="0">
              <a:buNone/>
            </a:pPr>
            <a:r>
              <a:rPr lang="pt-BR" sz="2800" dirty="0"/>
              <a:t>                                                            </a:t>
            </a:r>
          </a:p>
          <a:p>
            <a:pPr marL="0" indent="0" algn="ctr">
              <a:buNone/>
            </a:pPr>
            <a:r>
              <a:rPr lang="pt-BR" sz="2800" dirty="0"/>
              <a:t>Diversos países editaram suas próprias leis para regulamentar o tema.             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Seta: Curva para a Direita 3">
            <a:extLst>
              <a:ext uri="{FF2B5EF4-FFF2-40B4-BE49-F238E27FC236}">
                <a16:creationId xmlns:a16="http://schemas.microsoft.com/office/drawing/2014/main" id="{B31AF94F-A15A-4A9E-9B29-5DFD7018A3AE}"/>
              </a:ext>
            </a:extLst>
          </p:cNvPr>
          <p:cNvSpPr/>
          <p:nvPr/>
        </p:nvSpPr>
        <p:spPr>
          <a:xfrm>
            <a:off x="1014804" y="1871002"/>
            <a:ext cx="912470" cy="1913207"/>
          </a:xfrm>
          <a:prstGeom prst="curvedRightArrow">
            <a:avLst/>
          </a:prstGeom>
          <a:solidFill>
            <a:schemeClr val="accent5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5" name="Seta: para a Direita Listrada 4">
            <a:extLst>
              <a:ext uri="{FF2B5EF4-FFF2-40B4-BE49-F238E27FC236}">
                <a16:creationId xmlns:a16="http://schemas.microsoft.com/office/drawing/2014/main" id="{E33F857B-3DAC-46DB-AD10-41537FB2A37F}"/>
              </a:ext>
            </a:extLst>
          </p:cNvPr>
          <p:cNvSpPr/>
          <p:nvPr/>
        </p:nvSpPr>
        <p:spPr>
          <a:xfrm rot="5400000">
            <a:off x="5794792" y="3988333"/>
            <a:ext cx="599240" cy="1523962"/>
          </a:xfrm>
          <a:prstGeom prst="stripedRightArrow">
            <a:avLst/>
          </a:prstGeom>
          <a:solidFill>
            <a:schemeClr val="accent5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1">
            <a:extLst>
              <a:ext uri="{FF2B5EF4-FFF2-40B4-BE49-F238E27FC236}">
                <a16:creationId xmlns:a16="http://schemas.microsoft.com/office/drawing/2014/main" id="{4D5AD10F-4F57-4DFD-B043-E8507B2BE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4384" y="5832253"/>
            <a:ext cx="1031867" cy="4602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8F886AA8-3B39-42AA-B0A5-D60BD316DB70}"/>
              </a:ext>
            </a:extLst>
          </p:cNvPr>
          <p:cNvCxnSpPr>
            <a:cxnSpLocks/>
          </p:cNvCxnSpPr>
          <p:nvPr/>
        </p:nvCxnSpPr>
        <p:spPr>
          <a:xfrm>
            <a:off x="1171248" y="6188766"/>
            <a:ext cx="91440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ubtítulo 2">
            <a:extLst>
              <a:ext uri="{FF2B5EF4-FFF2-40B4-BE49-F238E27FC236}">
                <a16:creationId xmlns:a16="http://schemas.microsoft.com/office/drawing/2014/main" id="{F1F3B3B3-845F-4C56-92BB-3718B72FF266}"/>
              </a:ext>
            </a:extLst>
          </p:cNvPr>
          <p:cNvSpPr txBox="1">
            <a:spLocks/>
          </p:cNvSpPr>
          <p:nvPr/>
        </p:nvSpPr>
        <p:spPr>
          <a:xfrm flipH="1">
            <a:off x="1844354" y="6212977"/>
            <a:ext cx="8150084" cy="1929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800" b="1" cap="all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as informações  contidas no presente material, estão protegidas por sigilo profissional, nos termos da lei federal 8.906/ 94</a:t>
            </a:r>
          </a:p>
        </p:txBody>
      </p:sp>
    </p:spTree>
    <p:extLst>
      <p:ext uri="{BB962C8B-B14F-4D97-AF65-F5344CB8AC3E}">
        <p14:creationId xmlns:p14="http://schemas.microsoft.com/office/powerpoint/2010/main" val="4291672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EBC16B0-AD3E-4DE4-99C2-F0BCE1EBC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354"/>
            <a:ext cx="12192000" cy="6842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725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3E4255-623D-4C72-A4F7-6F53923A4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559" y="527049"/>
            <a:ext cx="3771275" cy="5842001"/>
          </a:xfrm>
        </p:spPr>
        <p:txBody>
          <a:bodyPr>
            <a:normAutofit/>
          </a:bodyPr>
          <a:lstStyle/>
          <a:p>
            <a:pPr algn="ctr"/>
            <a:r>
              <a:rPr lang="pt-BR" sz="2300" dirty="0"/>
              <a:t>O que é a LGPD?</a:t>
            </a:r>
            <a:br>
              <a:rPr lang="pt-BR" sz="2300" dirty="0"/>
            </a:br>
            <a:br>
              <a:rPr lang="pt-BR" sz="2300" dirty="0"/>
            </a:br>
            <a:r>
              <a:rPr lang="pt-BR" sz="2000" dirty="0"/>
              <a:t>Lei Geral de Proteção de dados, Lei nº 13.709/2018 </a:t>
            </a:r>
            <a:br>
              <a:rPr lang="pt-BR" sz="2300" dirty="0"/>
            </a:br>
            <a:br>
              <a:rPr lang="pt-BR" sz="2300" dirty="0"/>
            </a:br>
            <a:br>
              <a:rPr lang="pt-BR" sz="2300" dirty="0"/>
            </a:br>
            <a:r>
              <a:rPr lang="pt-BR" sz="2000" dirty="0"/>
              <a:t>iniciou sua vigência em agosto de 2020;</a:t>
            </a:r>
            <a:br>
              <a:rPr lang="pt-BR" sz="2000" dirty="0"/>
            </a:br>
            <a:br>
              <a:rPr lang="pt-BR" sz="2000" dirty="0"/>
            </a:br>
            <a:br>
              <a:rPr lang="pt-BR" sz="2000" dirty="0"/>
            </a:br>
            <a:r>
              <a:rPr lang="pt-BR" sz="2000" dirty="0"/>
              <a:t>Inicio da vigência das penalidades (multas e sanções) em agosto de 2021.</a:t>
            </a:r>
            <a:br>
              <a:rPr lang="pt-BR" sz="2000" dirty="0"/>
            </a:br>
            <a:endParaRPr lang="pt-BR" sz="20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0C25BE7-4099-4D9C-A90B-2C7B25B1C3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7428" y="1250605"/>
            <a:ext cx="5362228" cy="415290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t-BR" b="0" i="0" dirty="0">
                <a:effectLst/>
                <a:latin typeface="Arial" panose="020B0604020202020204" pitchFamily="34" charset="0"/>
              </a:rPr>
              <a:t>Art. 1º Esta Lei dispõe sobre o </a:t>
            </a:r>
            <a:r>
              <a:rPr lang="pt-BR" b="1" i="0" u="sng" dirty="0">
                <a:effectLst/>
                <a:latin typeface="Arial" panose="020B0604020202020204" pitchFamily="34" charset="0"/>
              </a:rPr>
              <a:t>tratamento de dados pessoais</a:t>
            </a:r>
            <a:r>
              <a:rPr lang="pt-BR" b="0" i="0" dirty="0">
                <a:effectLst/>
                <a:latin typeface="Arial" panose="020B0604020202020204" pitchFamily="34" charset="0"/>
              </a:rPr>
              <a:t>, </a:t>
            </a:r>
            <a:r>
              <a:rPr lang="pt-BR" b="1" i="0" u="sng" dirty="0">
                <a:effectLst/>
                <a:latin typeface="Arial" panose="020B0604020202020204" pitchFamily="34" charset="0"/>
              </a:rPr>
              <a:t>inclusive</a:t>
            </a:r>
            <a:r>
              <a:rPr lang="pt-BR" b="0" i="0" dirty="0">
                <a:effectLst/>
                <a:latin typeface="Arial" panose="020B0604020202020204" pitchFamily="34" charset="0"/>
              </a:rPr>
              <a:t> nos meios digitais, por </a:t>
            </a:r>
            <a:r>
              <a:rPr lang="pt-BR" b="1" i="0" u="sng" dirty="0">
                <a:effectLst/>
                <a:latin typeface="Arial" panose="020B0604020202020204" pitchFamily="34" charset="0"/>
              </a:rPr>
              <a:t>pessoa natural ou por pessoa jurídica de direito público ou privado</a:t>
            </a:r>
            <a:r>
              <a:rPr lang="pt-BR" b="0" i="0" dirty="0">
                <a:effectLst/>
                <a:latin typeface="Arial" panose="020B0604020202020204" pitchFamily="34" charset="0"/>
              </a:rPr>
              <a:t>, com o objetivo de proteger os </a:t>
            </a:r>
            <a:r>
              <a:rPr lang="pt-BR" b="1" i="0" u="sng" dirty="0">
                <a:effectLst/>
                <a:latin typeface="Arial" panose="020B0604020202020204" pitchFamily="34" charset="0"/>
              </a:rPr>
              <a:t>direitos fundamentais de liberdade e de privacidade e o livre desenvolvimento da personalidade da pessoa natural</a:t>
            </a:r>
            <a:r>
              <a:rPr lang="pt-BR" b="0" i="0" dirty="0">
                <a:effectLst/>
                <a:latin typeface="Arial" panose="020B0604020202020204" pitchFamily="34" charset="0"/>
              </a:rPr>
              <a:t>.</a:t>
            </a:r>
            <a:endParaRPr lang="pt-BR" dirty="0"/>
          </a:p>
          <a:p>
            <a:endParaRPr lang="pt-BR" dirty="0"/>
          </a:p>
        </p:txBody>
      </p:sp>
      <p:sp>
        <p:nvSpPr>
          <p:cNvPr id="4" name="Botão de Ação: Ir para o Fim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6C39EE16-C103-4349-9D85-4289A04C7BE3}"/>
              </a:ext>
            </a:extLst>
          </p:cNvPr>
          <p:cNvSpPr/>
          <p:nvPr/>
        </p:nvSpPr>
        <p:spPr>
          <a:xfrm>
            <a:off x="831273" y="2073373"/>
            <a:ext cx="303745" cy="289942"/>
          </a:xfrm>
          <a:prstGeom prst="actionButtonEn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Botão de Ação: Ir para o Fim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F198C4B-9781-47B9-A25C-A60ACE386DC1}"/>
              </a:ext>
            </a:extLst>
          </p:cNvPr>
          <p:cNvSpPr/>
          <p:nvPr/>
        </p:nvSpPr>
        <p:spPr>
          <a:xfrm>
            <a:off x="831274" y="3241228"/>
            <a:ext cx="303745" cy="289942"/>
          </a:xfrm>
          <a:prstGeom prst="actionButtonEn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Botão de Ação: Ir para o Fim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32ADDB2C-E91D-4756-A3B8-B0C3A696DFF3}"/>
              </a:ext>
            </a:extLst>
          </p:cNvPr>
          <p:cNvSpPr/>
          <p:nvPr/>
        </p:nvSpPr>
        <p:spPr>
          <a:xfrm>
            <a:off x="815663" y="4326069"/>
            <a:ext cx="319356" cy="289942"/>
          </a:xfrm>
          <a:prstGeom prst="actionButtonEnd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Imagem 1">
            <a:extLst>
              <a:ext uri="{FF2B5EF4-FFF2-40B4-BE49-F238E27FC236}">
                <a16:creationId xmlns:a16="http://schemas.microsoft.com/office/drawing/2014/main" id="{0B5398B4-1271-49AA-831C-2F832B5DF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4384" y="5832253"/>
            <a:ext cx="1031867" cy="4602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F75CABC8-2C78-4AB3-84C4-780630BE6A7C}"/>
              </a:ext>
            </a:extLst>
          </p:cNvPr>
          <p:cNvCxnSpPr>
            <a:cxnSpLocks/>
          </p:cNvCxnSpPr>
          <p:nvPr/>
        </p:nvCxnSpPr>
        <p:spPr>
          <a:xfrm>
            <a:off x="1171248" y="6188766"/>
            <a:ext cx="91440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ítulo 2">
            <a:extLst>
              <a:ext uri="{FF2B5EF4-FFF2-40B4-BE49-F238E27FC236}">
                <a16:creationId xmlns:a16="http://schemas.microsoft.com/office/drawing/2014/main" id="{24360523-90E6-4B32-B976-8494DA000FCA}"/>
              </a:ext>
            </a:extLst>
          </p:cNvPr>
          <p:cNvSpPr txBox="1">
            <a:spLocks/>
          </p:cNvSpPr>
          <p:nvPr/>
        </p:nvSpPr>
        <p:spPr>
          <a:xfrm flipH="1">
            <a:off x="1354021" y="6235465"/>
            <a:ext cx="9144000" cy="28460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800" b="1" cap="all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as informações  contidas no presente material, estão protegidas por sigilo profissional, nos termos da lei federal 8.906/ 94</a:t>
            </a:r>
          </a:p>
        </p:txBody>
      </p:sp>
    </p:spTree>
    <p:extLst>
      <p:ext uri="{BB962C8B-B14F-4D97-AF65-F5344CB8AC3E}">
        <p14:creationId xmlns:p14="http://schemas.microsoft.com/office/powerpoint/2010/main" val="490783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188C2C-CD1A-418B-ADEA-92FC8E0F4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3893" y="389647"/>
            <a:ext cx="9905998" cy="1298476"/>
          </a:xfrm>
        </p:spPr>
        <p:txBody>
          <a:bodyPr>
            <a:normAutofit fontScale="90000"/>
          </a:bodyPr>
          <a:lstStyle/>
          <a:p>
            <a:pPr algn="ctr"/>
            <a:r>
              <a:rPr lang="pt-BR" sz="2800" dirty="0">
                <a:solidFill>
                  <a:schemeClr val="tx1">
                    <a:lumMod val="95000"/>
                  </a:schemeClr>
                </a:solidFill>
              </a:rPr>
              <a:t>Como a lei define </a:t>
            </a:r>
            <a:r>
              <a:rPr lang="pt-BR" sz="2800" b="1" dirty="0">
                <a:solidFill>
                  <a:schemeClr val="tx1">
                    <a:lumMod val="95000"/>
                  </a:schemeClr>
                </a:solidFill>
              </a:rPr>
              <a:t>tratamento de dados</a:t>
            </a:r>
            <a:r>
              <a:rPr lang="pt-BR" sz="2800" dirty="0">
                <a:solidFill>
                  <a:schemeClr val="tx1">
                    <a:lumMod val="95000"/>
                  </a:schemeClr>
                </a:solidFill>
              </a:rPr>
              <a:t>?</a:t>
            </a:r>
            <a:br>
              <a:rPr lang="pt-BR" sz="2800" dirty="0">
                <a:solidFill>
                  <a:schemeClr val="tx1">
                    <a:lumMod val="95000"/>
                  </a:schemeClr>
                </a:solidFill>
              </a:rPr>
            </a:br>
            <a:br>
              <a:rPr lang="pt-BR" sz="2800" dirty="0"/>
            </a:br>
            <a:r>
              <a:rPr lang="pt-BR" sz="2200" dirty="0"/>
              <a:t>Toda operação realizada com dados pessoais, como as que se referem a</a:t>
            </a:r>
            <a:r>
              <a:rPr lang="pt-BR" sz="1800" dirty="0"/>
              <a:t>:</a:t>
            </a:r>
            <a:br>
              <a:rPr lang="pt-BR" sz="1800" dirty="0"/>
            </a:br>
            <a:endParaRPr lang="pt-BR" sz="2800" dirty="0"/>
          </a:p>
        </p:txBody>
      </p:sp>
      <p:graphicFrame>
        <p:nvGraphicFramePr>
          <p:cNvPr id="5" name="Espaço Reservado para Conteúdo 4">
            <a:extLst>
              <a:ext uri="{FF2B5EF4-FFF2-40B4-BE49-F238E27FC236}">
                <a16:creationId xmlns:a16="http://schemas.microsoft.com/office/drawing/2014/main" id="{7AC344A1-D5B2-4F90-9B89-CC328685CB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0036897"/>
              </p:ext>
            </p:extLst>
          </p:nvPr>
        </p:nvGraphicFramePr>
        <p:xfrm>
          <a:off x="1173893" y="1647694"/>
          <a:ext cx="4681632" cy="436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Espaço Reservado para Conteúdo 6">
            <a:extLst>
              <a:ext uri="{FF2B5EF4-FFF2-40B4-BE49-F238E27FC236}">
                <a16:creationId xmlns:a16="http://schemas.microsoft.com/office/drawing/2014/main" id="{35F7F4AC-8792-4C5A-AC8A-181A154B8261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639803769"/>
              </p:ext>
            </p:extLst>
          </p:nvPr>
        </p:nvGraphicFramePr>
        <p:xfrm>
          <a:off x="6126892" y="1608602"/>
          <a:ext cx="4826000" cy="4362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6" name="Imagem 1">
            <a:extLst>
              <a:ext uri="{FF2B5EF4-FFF2-40B4-BE49-F238E27FC236}">
                <a16:creationId xmlns:a16="http://schemas.microsoft.com/office/drawing/2014/main" id="{B22C890E-4A01-4DEB-90B0-A0EC277501F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0317" y="6067505"/>
            <a:ext cx="1031867" cy="4602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2F03C189-2B79-4F3F-ADB0-8B11C8F44A16}"/>
              </a:ext>
            </a:extLst>
          </p:cNvPr>
          <p:cNvCxnSpPr>
            <a:cxnSpLocks/>
          </p:cNvCxnSpPr>
          <p:nvPr/>
        </p:nvCxnSpPr>
        <p:spPr>
          <a:xfrm>
            <a:off x="1283525" y="6413849"/>
            <a:ext cx="91440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ítulo 2">
            <a:extLst>
              <a:ext uri="{FF2B5EF4-FFF2-40B4-BE49-F238E27FC236}">
                <a16:creationId xmlns:a16="http://schemas.microsoft.com/office/drawing/2014/main" id="{65AFEC8F-8A7D-46A4-853B-A4B9D23D9851}"/>
              </a:ext>
            </a:extLst>
          </p:cNvPr>
          <p:cNvSpPr txBox="1">
            <a:spLocks/>
          </p:cNvSpPr>
          <p:nvPr/>
        </p:nvSpPr>
        <p:spPr>
          <a:xfrm flipH="1">
            <a:off x="2338401" y="6431287"/>
            <a:ext cx="8150084" cy="1929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800" b="1" cap="all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as informações  contidas no presente material, estão protegidas por sigilo profissional, nos termos da lei federal 8.906/ 94</a:t>
            </a:r>
          </a:p>
        </p:txBody>
      </p:sp>
    </p:spTree>
    <p:extLst>
      <p:ext uri="{BB962C8B-B14F-4D97-AF65-F5344CB8AC3E}">
        <p14:creationId xmlns:p14="http://schemas.microsoft.com/office/powerpoint/2010/main" val="1718198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F8CEF0-1218-4099-A462-BE99D3876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653" y="482988"/>
            <a:ext cx="9905998" cy="541868"/>
          </a:xfrm>
        </p:spPr>
        <p:txBody>
          <a:bodyPr>
            <a:normAutofit/>
          </a:bodyPr>
          <a:lstStyle/>
          <a:p>
            <a:pPr algn="ctr"/>
            <a:r>
              <a:rPr lang="pt-BR" sz="2400" dirty="0"/>
              <a:t>Bases legais para o tratamento de dados (Art. 7º, LGPD)</a:t>
            </a:r>
          </a:p>
        </p:txBody>
      </p:sp>
      <p:pic>
        <p:nvPicPr>
          <p:cNvPr id="89" name="Imagem 1">
            <a:extLst>
              <a:ext uri="{FF2B5EF4-FFF2-40B4-BE49-F238E27FC236}">
                <a16:creationId xmlns:a16="http://schemas.microsoft.com/office/drawing/2014/main" id="{7F7DAAB5-308F-491E-ABC7-034CDD21C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3067" y="6067505"/>
            <a:ext cx="1039118" cy="46347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4" name="Conector reto 93">
            <a:extLst>
              <a:ext uri="{FF2B5EF4-FFF2-40B4-BE49-F238E27FC236}">
                <a16:creationId xmlns:a16="http://schemas.microsoft.com/office/drawing/2014/main" id="{42BB0711-7EE7-437E-9939-0AB1FD5F7092}"/>
              </a:ext>
            </a:extLst>
          </p:cNvPr>
          <p:cNvCxnSpPr>
            <a:cxnSpLocks/>
          </p:cNvCxnSpPr>
          <p:nvPr/>
        </p:nvCxnSpPr>
        <p:spPr>
          <a:xfrm>
            <a:off x="1143001" y="6416675"/>
            <a:ext cx="91440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Conector reto 96">
            <a:extLst>
              <a:ext uri="{FF2B5EF4-FFF2-40B4-BE49-F238E27FC236}">
                <a16:creationId xmlns:a16="http://schemas.microsoft.com/office/drawing/2014/main" id="{87285E6F-0590-4949-831B-2DCBAD1B35E2}"/>
              </a:ext>
            </a:extLst>
          </p:cNvPr>
          <p:cNvCxnSpPr>
            <a:cxnSpLocks/>
          </p:cNvCxnSpPr>
          <p:nvPr/>
        </p:nvCxnSpPr>
        <p:spPr>
          <a:xfrm>
            <a:off x="1091142" y="6416675"/>
            <a:ext cx="91440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CaixaDeTexto 101">
            <a:extLst>
              <a:ext uri="{FF2B5EF4-FFF2-40B4-BE49-F238E27FC236}">
                <a16:creationId xmlns:a16="http://schemas.microsoft.com/office/drawing/2014/main" id="{7CD6A7A1-BB60-4A57-A849-A99A4CA6BEE6}"/>
              </a:ext>
            </a:extLst>
          </p:cNvPr>
          <p:cNvSpPr txBox="1"/>
          <p:nvPr/>
        </p:nvSpPr>
        <p:spPr>
          <a:xfrm>
            <a:off x="1072092" y="6467179"/>
            <a:ext cx="896396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t-BR" sz="800" b="1" cap="all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as informações  contidas no presente material, estão protegidas por sigilo profissional, nos termos da lei federal </a:t>
            </a:r>
            <a:r>
              <a:rPr lang="pt-BR" sz="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8.906/ 94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734E6AAC-33AA-4C5B-9148-17FE649D2E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092" y="1075359"/>
            <a:ext cx="10059715" cy="4877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70238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la de computador com texto preto sobre fundo branco&#10;&#10;Descrição gerada automaticamente">
            <a:extLst>
              <a:ext uri="{FF2B5EF4-FFF2-40B4-BE49-F238E27FC236}">
                <a16:creationId xmlns:a16="http://schemas.microsoft.com/office/drawing/2014/main" id="{8A3CFB0C-0B08-4ED9-97A0-5F7C0A0BA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30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B6E3B3D-F9E7-484D-9414-F33956E618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3741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D7CD7C-CC07-467A-B9CF-5A74B868A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336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Tela de celular com publicação numa rede social&#10;&#10;Descrição gerada automaticamente">
            <a:extLst>
              <a:ext uri="{FF2B5EF4-FFF2-40B4-BE49-F238E27FC236}">
                <a16:creationId xmlns:a16="http://schemas.microsoft.com/office/drawing/2014/main" id="{33EDC4D6-8AEF-4550-BB92-6AC2D246E1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332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A74309-EC9A-47C1-84D9-FD968A4DB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015" y="478302"/>
            <a:ext cx="3059969" cy="5641577"/>
          </a:xfrm>
        </p:spPr>
        <p:txBody>
          <a:bodyPr>
            <a:normAutofit/>
          </a:bodyPr>
          <a:lstStyle/>
          <a:p>
            <a:pPr algn="ctr"/>
            <a:r>
              <a:rPr lang="pt-BR" sz="3100" b="1" dirty="0"/>
              <a:t>LGPD: Cooperação internacional de dados</a:t>
            </a:r>
          </a:p>
        </p:txBody>
      </p:sp>
      <p:sp>
        <p:nvSpPr>
          <p:cNvPr id="101" name="Espaço Reservado para Conteúdo 2">
            <a:extLst>
              <a:ext uri="{FF2B5EF4-FFF2-40B4-BE49-F238E27FC236}">
                <a16:creationId xmlns:a16="http://schemas.microsoft.com/office/drawing/2014/main" id="{12783802-368F-4D12-91CA-E1AA653D2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0208" y="365760"/>
            <a:ext cx="6892229" cy="596519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pt-BR" sz="2000" b="1" i="0" u="none" strike="noStrike" baseline="0" dirty="0">
                <a:latin typeface="Segoe UI" panose="020B0502040204020203" pitchFamily="34" charset="0"/>
              </a:rPr>
              <a:t>O Brasil permite as transferências internacionais de dados: </a:t>
            </a:r>
          </a:p>
          <a:p>
            <a:pPr>
              <a:lnSpc>
                <a:spcPct val="110000"/>
              </a:lnSpc>
              <a:spcAft>
                <a:spcPts val="600"/>
              </a:spcAft>
              <a:buClr>
                <a:srgbClr val="C00000"/>
              </a:buClr>
              <a:buSzPct val="143000"/>
              <a:buFont typeface="Wingdings" panose="05000000000000000000" pitchFamily="2" charset="2"/>
              <a:buChar char="§"/>
            </a:pPr>
            <a:r>
              <a:rPr lang="pt-BR" sz="2000" dirty="0">
                <a:latin typeface="Segoe UI" panose="020B0502040204020203" pitchFamily="34" charset="0"/>
              </a:rPr>
              <a:t>Com o consentimento específico do titular dos dados; </a:t>
            </a:r>
          </a:p>
          <a:p>
            <a:pPr>
              <a:lnSpc>
                <a:spcPct val="110000"/>
              </a:lnSpc>
              <a:spcAft>
                <a:spcPts val="600"/>
              </a:spcAft>
              <a:buClr>
                <a:srgbClr val="C00000"/>
              </a:buClr>
              <a:buSzPct val="143000"/>
              <a:buFont typeface="Wingdings" panose="05000000000000000000" pitchFamily="2" charset="2"/>
              <a:buChar char="§"/>
            </a:pPr>
            <a:r>
              <a:rPr lang="pt-BR" sz="2000" dirty="0">
                <a:latin typeface="Segoe UI" panose="020B0502040204020203" pitchFamily="34" charset="0"/>
              </a:rPr>
              <a:t>A pedido do titular para que esse possa executar pré-contrato ou contrato; </a:t>
            </a:r>
          </a:p>
          <a:p>
            <a:pPr>
              <a:lnSpc>
                <a:spcPct val="110000"/>
              </a:lnSpc>
              <a:spcAft>
                <a:spcPts val="600"/>
              </a:spcAft>
              <a:buClr>
                <a:srgbClr val="C00000"/>
              </a:buClr>
              <a:buSzPct val="143000"/>
              <a:buFont typeface="Wingdings" panose="05000000000000000000" pitchFamily="2" charset="2"/>
              <a:buChar char="§"/>
            </a:pPr>
            <a:r>
              <a:rPr lang="pt-BR" sz="2000" dirty="0">
                <a:latin typeface="Segoe UI" panose="020B0502040204020203" pitchFamily="34" charset="0"/>
              </a:rPr>
              <a:t>Para proteger a vida e a integridade física do titular ou de terceiro; </a:t>
            </a:r>
          </a:p>
          <a:p>
            <a:pPr>
              <a:lnSpc>
                <a:spcPct val="110000"/>
              </a:lnSpc>
              <a:spcAft>
                <a:spcPts val="600"/>
              </a:spcAft>
              <a:buClr>
                <a:srgbClr val="C00000"/>
              </a:buClr>
              <a:buSzPct val="143000"/>
              <a:buFont typeface="Wingdings" panose="05000000000000000000" pitchFamily="2" charset="2"/>
              <a:buChar char="§"/>
            </a:pPr>
            <a:r>
              <a:rPr lang="pt-BR" sz="2000" dirty="0">
                <a:latin typeface="Segoe UI" panose="020B0502040204020203" pitchFamily="34" charset="0"/>
              </a:rPr>
              <a:t>Para apoio na execução de política pública; </a:t>
            </a:r>
          </a:p>
          <a:p>
            <a:pPr>
              <a:lnSpc>
                <a:spcPct val="110000"/>
              </a:lnSpc>
              <a:spcAft>
                <a:spcPts val="600"/>
              </a:spcAft>
              <a:buClr>
                <a:srgbClr val="C00000"/>
              </a:buClr>
              <a:buSzPct val="143000"/>
              <a:buFont typeface="Wingdings" panose="05000000000000000000" pitchFamily="2" charset="2"/>
              <a:buChar char="§"/>
            </a:pPr>
            <a:r>
              <a:rPr lang="pt-BR" sz="2000" dirty="0">
                <a:latin typeface="Segoe UI" panose="020B0502040204020203" pitchFamily="34" charset="0"/>
              </a:rPr>
              <a:t>Para país ou organismo internacional que projeta dados pessoais de forma compatível com o Brasil; </a:t>
            </a:r>
          </a:p>
          <a:p>
            <a:pPr>
              <a:lnSpc>
                <a:spcPct val="110000"/>
              </a:lnSpc>
              <a:spcAft>
                <a:spcPts val="600"/>
              </a:spcAft>
              <a:buClr>
                <a:srgbClr val="C00000"/>
              </a:buClr>
              <a:buSzPct val="143000"/>
              <a:buFont typeface="Wingdings" panose="05000000000000000000" pitchFamily="2" charset="2"/>
              <a:buChar char="§"/>
            </a:pPr>
            <a:r>
              <a:rPr lang="pt-BR" sz="2000" dirty="0">
                <a:latin typeface="Segoe UI" panose="020B0502040204020203" pitchFamily="34" charset="0"/>
              </a:rPr>
              <a:t>Para cooperar juridicamente com órgãos públicos de inteligência, investigação, ou por conta de compromisso assumido via acordo internacional; </a:t>
            </a:r>
          </a:p>
          <a:p>
            <a:pPr>
              <a:lnSpc>
                <a:spcPct val="110000"/>
              </a:lnSpc>
              <a:spcAft>
                <a:spcPts val="600"/>
              </a:spcAft>
              <a:buClr>
                <a:srgbClr val="C00000"/>
              </a:buClr>
              <a:buSzPct val="143000"/>
              <a:buFont typeface="Wingdings" panose="05000000000000000000" pitchFamily="2" charset="2"/>
              <a:buChar char="§"/>
            </a:pPr>
            <a:r>
              <a:rPr lang="pt-BR" sz="2000" dirty="0">
                <a:latin typeface="Segoe UI" panose="020B0502040204020203" pitchFamily="34" charset="0"/>
              </a:rPr>
              <a:t>Para cumprir obrigação legal; com a autorização da ANPD; comprovado que o controlador segue a LGPD na forma de normas globais, selos, certificados e códigos de conduta.</a:t>
            </a:r>
          </a:p>
          <a:p>
            <a:pPr marL="0" indent="0">
              <a:lnSpc>
                <a:spcPct val="110000"/>
              </a:lnSpc>
              <a:buNone/>
            </a:pPr>
            <a:endParaRPr lang="pt-BR" sz="1100" dirty="0"/>
          </a:p>
        </p:txBody>
      </p:sp>
      <p:pic>
        <p:nvPicPr>
          <p:cNvPr id="34" name="Imagem 1">
            <a:extLst>
              <a:ext uri="{FF2B5EF4-FFF2-40B4-BE49-F238E27FC236}">
                <a16:creationId xmlns:a16="http://schemas.microsoft.com/office/drawing/2014/main" id="{A6423F2C-BF64-4B76-8962-38B9F5D0D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8242" y="6119883"/>
            <a:ext cx="1031867" cy="4602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5" name="Conector reto 34">
            <a:extLst>
              <a:ext uri="{FF2B5EF4-FFF2-40B4-BE49-F238E27FC236}">
                <a16:creationId xmlns:a16="http://schemas.microsoft.com/office/drawing/2014/main" id="{0668169C-F7F7-47F8-AC52-93C1498D88A7}"/>
              </a:ext>
            </a:extLst>
          </p:cNvPr>
          <p:cNvCxnSpPr>
            <a:cxnSpLocks/>
          </p:cNvCxnSpPr>
          <p:nvPr/>
        </p:nvCxnSpPr>
        <p:spPr>
          <a:xfrm>
            <a:off x="1311965" y="6515530"/>
            <a:ext cx="935603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Subtítulo 2">
            <a:extLst>
              <a:ext uri="{FF2B5EF4-FFF2-40B4-BE49-F238E27FC236}">
                <a16:creationId xmlns:a16="http://schemas.microsoft.com/office/drawing/2014/main" id="{F9DD921F-2CBE-4187-95D8-9AFBE0727A1A}"/>
              </a:ext>
            </a:extLst>
          </p:cNvPr>
          <p:cNvSpPr txBox="1">
            <a:spLocks/>
          </p:cNvSpPr>
          <p:nvPr/>
        </p:nvSpPr>
        <p:spPr>
          <a:xfrm flipH="1">
            <a:off x="2046717" y="6515530"/>
            <a:ext cx="8150084" cy="1929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800" b="1" cap="all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as informações  contidas no presente material, estão protegidas por sigilo profissional, nos termos da lei federal 8.906/ 94</a:t>
            </a:r>
          </a:p>
        </p:txBody>
      </p:sp>
    </p:spTree>
    <p:extLst>
      <p:ext uri="{BB962C8B-B14F-4D97-AF65-F5344CB8AC3E}">
        <p14:creationId xmlns:p14="http://schemas.microsoft.com/office/powerpoint/2010/main" val="3477710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Tela de celular com texto preto sobre fundo branco&#10;&#10;Descrição gerada automaticamente">
            <a:extLst>
              <a:ext uri="{FF2B5EF4-FFF2-40B4-BE49-F238E27FC236}">
                <a16:creationId xmlns:a16="http://schemas.microsoft.com/office/drawing/2014/main" id="{A4C9F08B-F748-4084-94A0-8BA1A0F13E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0356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Content Placeholder 55">
            <a:extLst>
              <a:ext uri="{FF2B5EF4-FFF2-40B4-BE49-F238E27FC236}">
                <a16:creationId xmlns:a16="http://schemas.microsoft.com/office/drawing/2014/main" id="{F0C2685D-1C08-69D6-8576-3F7662F2C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0730" y="839873"/>
            <a:ext cx="3165727" cy="4824941"/>
          </a:xfrm>
        </p:spPr>
        <p:txBody>
          <a:bodyPr>
            <a:normAutofit/>
          </a:bodyPr>
          <a:lstStyle/>
          <a:p>
            <a:pPr algn="just"/>
            <a:r>
              <a:rPr lang="pt-BR" sz="1800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Entender e classificar corretamente os dados se torna um processo importante para estar em conformidade com a lei, através da implementação de políticas, processos e programas apropriados para gerenciar a forma de coletar, processar, analisar, armazenar, compartilhar, reutilizar e eliminar esses dados. </a:t>
            </a:r>
          </a:p>
          <a:p>
            <a:endParaRPr lang="en-US" sz="1400" dirty="0">
              <a:solidFill>
                <a:srgbClr val="FFFFFF"/>
              </a:solidFill>
            </a:endParaRPr>
          </a:p>
        </p:txBody>
      </p:sp>
      <p:pic>
        <p:nvPicPr>
          <p:cNvPr id="52" name="Espaço Reservado para Conteúdo 51">
            <a:extLst>
              <a:ext uri="{FF2B5EF4-FFF2-40B4-BE49-F238E27FC236}">
                <a16:creationId xmlns:a16="http://schemas.microsoft.com/office/drawing/2014/main" id="{D8C1A9FD-1B39-46B8-B359-F2CC72E17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5506" y="-7116"/>
            <a:ext cx="6826095" cy="6518921"/>
          </a:xfrm>
          <a:prstGeom prst="rect">
            <a:avLst/>
          </a:prstGeom>
        </p:spPr>
      </p:pic>
      <p:pic>
        <p:nvPicPr>
          <p:cNvPr id="95" name="Imagem 1">
            <a:extLst>
              <a:ext uri="{FF2B5EF4-FFF2-40B4-BE49-F238E27FC236}">
                <a16:creationId xmlns:a16="http://schemas.microsoft.com/office/drawing/2014/main" id="{D6E80A89-54F7-452D-8C6A-5368A460E3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2008" y="6129476"/>
            <a:ext cx="1031867" cy="4602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6" name="Conector reto 95">
            <a:extLst>
              <a:ext uri="{FF2B5EF4-FFF2-40B4-BE49-F238E27FC236}">
                <a16:creationId xmlns:a16="http://schemas.microsoft.com/office/drawing/2014/main" id="{1624BF2D-DC08-4780-B10E-ED7857E88FB5}"/>
              </a:ext>
            </a:extLst>
          </p:cNvPr>
          <p:cNvCxnSpPr>
            <a:cxnSpLocks/>
          </p:cNvCxnSpPr>
          <p:nvPr/>
        </p:nvCxnSpPr>
        <p:spPr>
          <a:xfrm>
            <a:off x="1041009" y="6511805"/>
            <a:ext cx="10049022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Subtítulo 2">
            <a:extLst>
              <a:ext uri="{FF2B5EF4-FFF2-40B4-BE49-F238E27FC236}">
                <a16:creationId xmlns:a16="http://schemas.microsoft.com/office/drawing/2014/main" id="{1BEE778C-3315-470D-AA5E-A8781BEBDD89}"/>
              </a:ext>
            </a:extLst>
          </p:cNvPr>
          <p:cNvSpPr txBox="1">
            <a:spLocks/>
          </p:cNvSpPr>
          <p:nvPr/>
        </p:nvSpPr>
        <p:spPr>
          <a:xfrm flipH="1">
            <a:off x="4031517" y="6578763"/>
            <a:ext cx="8150084" cy="1929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800" b="1" cap="all" dirty="0">
                <a:latin typeface="Arial" panose="020B0604020202020204" pitchFamily="34" charset="0"/>
                <a:cs typeface="Arial" panose="020B0604020202020204" pitchFamily="34" charset="0"/>
              </a:rPr>
              <a:t>Todas as informações  contidas no presente material, estão protegidas por sigilo profissional, nos termos da lei federal 8.906/ 94</a:t>
            </a:r>
          </a:p>
        </p:txBody>
      </p:sp>
    </p:spTree>
    <p:extLst>
      <p:ext uri="{BB962C8B-B14F-4D97-AF65-F5344CB8AC3E}">
        <p14:creationId xmlns:p14="http://schemas.microsoft.com/office/powerpoint/2010/main" val="816845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Homem sentado em frente a computador&#10;&#10;Descrição gerada automaticamente com confiança média">
            <a:extLst>
              <a:ext uri="{FF2B5EF4-FFF2-40B4-BE49-F238E27FC236}">
                <a16:creationId xmlns:a16="http://schemas.microsoft.com/office/drawing/2014/main" id="{7E776CB9-8EC3-46DE-84FF-8E32DAB1EE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9335" r="-1" b="-1"/>
          <a:stretch/>
        </p:blipFill>
        <p:spPr>
          <a:xfrm>
            <a:off x="20" y="10"/>
            <a:ext cx="12188932" cy="6857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982BBCFF-32BC-4D2E-A56F-B5B4BC49052F}"/>
              </a:ext>
            </a:extLst>
          </p:cNvPr>
          <p:cNvSpPr txBox="1"/>
          <p:nvPr/>
        </p:nvSpPr>
        <p:spPr>
          <a:xfrm>
            <a:off x="1362074" y="615947"/>
            <a:ext cx="9529255" cy="4616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tx1"/>
                </a:solidFill>
              </a:rPr>
              <a:t>DA SEGURANÇA E SIGILO DOS DADOS: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A5B3F3B8-E538-4B74-A63E-30D9E4B82CDA}"/>
              </a:ext>
            </a:extLst>
          </p:cNvPr>
          <p:cNvSpPr txBox="1"/>
          <p:nvPr/>
        </p:nvSpPr>
        <p:spPr>
          <a:xfrm>
            <a:off x="1409701" y="3340376"/>
            <a:ext cx="2932164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dirty="0"/>
              <a:t>VULNERABILIDADES: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02EFD94-3C4F-4AE4-9D43-6408E84BB049}"/>
              </a:ext>
            </a:extLst>
          </p:cNvPr>
          <p:cNvSpPr txBox="1"/>
          <p:nvPr/>
        </p:nvSpPr>
        <p:spPr>
          <a:xfrm>
            <a:off x="5164240" y="1801812"/>
            <a:ext cx="5737122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000" b="1" u="sng" dirty="0">
                <a:solidFill>
                  <a:schemeClr val="bg1">
                    <a:lumMod val="65000"/>
                    <a:lumOff val="3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Físicas </a:t>
            </a:r>
            <a:r>
              <a:rPr lang="pt-BR" sz="2000" b="1" dirty="0">
                <a:solidFill>
                  <a:schemeClr val="bg1">
                    <a:lumMod val="65000"/>
                    <a:lumOff val="3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(instalação predial, controle de acesso, data center)</a:t>
            </a:r>
            <a:endParaRPr lang="pt-BR" sz="2000" b="1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294C9E28-896A-49C9-A6AD-B2219DE2E36E}"/>
              </a:ext>
            </a:extLst>
          </p:cNvPr>
          <p:cNvSpPr txBox="1"/>
          <p:nvPr/>
        </p:nvSpPr>
        <p:spPr>
          <a:xfrm>
            <a:off x="5164240" y="3232150"/>
            <a:ext cx="5737122" cy="660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chemeClr val="bg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pt-BR" sz="1800" b="1" u="sng" dirty="0">
                <a:solidFill>
                  <a:schemeClr val="bg1">
                    <a:lumMod val="65000"/>
                    <a:lumOff val="3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aturais</a:t>
            </a:r>
            <a:r>
              <a:rPr lang="pt-BR" sz="1800" b="1" dirty="0">
                <a:solidFill>
                  <a:schemeClr val="bg1">
                    <a:lumMod val="65000"/>
                    <a:lumOff val="3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(desastres como incêndios, quedas de energia, )</a:t>
            </a:r>
            <a:endParaRPr lang="pt-BR" b="1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679DD276-0522-481D-85F4-00500906093C}"/>
              </a:ext>
            </a:extLst>
          </p:cNvPr>
          <p:cNvSpPr txBox="1"/>
          <p:nvPr/>
        </p:nvSpPr>
        <p:spPr>
          <a:xfrm>
            <a:off x="5164240" y="4651672"/>
            <a:ext cx="5727090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chemeClr val="bg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pt-BR" sz="1800" b="1" u="sng" dirty="0">
                <a:solidFill>
                  <a:schemeClr val="bg1">
                    <a:lumMod val="65000"/>
                    <a:lumOff val="3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umanas</a:t>
            </a:r>
            <a:r>
              <a:rPr lang="pt-BR" sz="1800" b="1" dirty="0">
                <a:solidFill>
                  <a:schemeClr val="bg1">
                    <a:lumMod val="65000"/>
                    <a:lumOff val="3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(falta de treinamento e alinhamento com as políticas de segurança da empresa, vandalismo e sabotagem)</a:t>
            </a:r>
            <a:endParaRPr lang="pt-BR" b="1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" name="Seta: Dobrada 51">
            <a:extLst>
              <a:ext uri="{FF2B5EF4-FFF2-40B4-BE49-F238E27FC236}">
                <a16:creationId xmlns:a16="http://schemas.microsoft.com/office/drawing/2014/main" id="{065313C1-13CE-4F6F-8894-53BB468ADEF5}"/>
              </a:ext>
            </a:extLst>
          </p:cNvPr>
          <p:cNvSpPr/>
          <p:nvPr/>
        </p:nvSpPr>
        <p:spPr>
          <a:xfrm>
            <a:off x="4116833" y="1841133"/>
            <a:ext cx="755313" cy="1298161"/>
          </a:xfrm>
          <a:prstGeom prst="ben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4" name="Seta: Dobrada 63">
            <a:extLst>
              <a:ext uri="{FF2B5EF4-FFF2-40B4-BE49-F238E27FC236}">
                <a16:creationId xmlns:a16="http://schemas.microsoft.com/office/drawing/2014/main" id="{FB083F1C-EC0A-463F-B3B2-158DC2A5D08D}"/>
              </a:ext>
            </a:extLst>
          </p:cNvPr>
          <p:cNvSpPr/>
          <p:nvPr/>
        </p:nvSpPr>
        <p:spPr>
          <a:xfrm flipV="1">
            <a:off x="4116833" y="4115593"/>
            <a:ext cx="700277" cy="1210724"/>
          </a:xfrm>
          <a:prstGeom prst="ben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5" name="Seta: para a Direita 64">
            <a:extLst>
              <a:ext uri="{FF2B5EF4-FFF2-40B4-BE49-F238E27FC236}">
                <a16:creationId xmlns:a16="http://schemas.microsoft.com/office/drawing/2014/main" id="{FB986504-D8F7-44B5-B1B6-45419A75393E}"/>
              </a:ext>
            </a:extLst>
          </p:cNvPr>
          <p:cNvSpPr/>
          <p:nvPr/>
        </p:nvSpPr>
        <p:spPr>
          <a:xfrm>
            <a:off x="4442460" y="3381600"/>
            <a:ext cx="595900" cy="337107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6" name="Imagem 1">
            <a:extLst>
              <a:ext uri="{FF2B5EF4-FFF2-40B4-BE49-F238E27FC236}">
                <a16:creationId xmlns:a16="http://schemas.microsoft.com/office/drawing/2014/main" id="{C847687D-173A-43F3-8CA7-20BD6BD4B1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349" y="6016027"/>
            <a:ext cx="1031867" cy="4602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7" name="Conector reto 66">
            <a:extLst>
              <a:ext uri="{FF2B5EF4-FFF2-40B4-BE49-F238E27FC236}">
                <a16:creationId xmlns:a16="http://schemas.microsoft.com/office/drawing/2014/main" id="{C5A7A2F3-2972-4002-AC39-4CED3DE98E55}"/>
              </a:ext>
            </a:extLst>
          </p:cNvPr>
          <p:cNvCxnSpPr>
            <a:cxnSpLocks/>
          </p:cNvCxnSpPr>
          <p:nvPr/>
        </p:nvCxnSpPr>
        <p:spPr>
          <a:xfrm>
            <a:off x="866775" y="6381906"/>
            <a:ext cx="935603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CaixaDeTexto 70">
            <a:extLst>
              <a:ext uri="{FF2B5EF4-FFF2-40B4-BE49-F238E27FC236}">
                <a16:creationId xmlns:a16="http://schemas.microsoft.com/office/drawing/2014/main" id="{ECC48057-2322-430B-8F16-48405E057C37}"/>
              </a:ext>
            </a:extLst>
          </p:cNvPr>
          <p:cNvSpPr txBox="1"/>
          <p:nvPr/>
        </p:nvSpPr>
        <p:spPr>
          <a:xfrm>
            <a:off x="1695450" y="6448027"/>
            <a:ext cx="80046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t-BR" sz="800" b="1" cap="all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as informações  contidas no presente material, estão protegidas por sigilo profissional, nos termos da lei federal 8.906/ 94</a:t>
            </a:r>
          </a:p>
        </p:txBody>
      </p:sp>
    </p:spTree>
    <p:extLst>
      <p:ext uri="{BB962C8B-B14F-4D97-AF65-F5344CB8AC3E}">
        <p14:creationId xmlns:p14="http://schemas.microsoft.com/office/powerpoint/2010/main" val="23041442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Uma imagem contendo texto, mapa&#10;&#10;Descrição gerada automaticamente">
            <a:extLst>
              <a:ext uri="{FF2B5EF4-FFF2-40B4-BE49-F238E27FC236}">
                <a16:creationId xmlns:a16="http://schemas.microsoft.com/office/drawing/2014/main" id="{2483EF8C-E713-42BC-81A1-72F350745A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427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48000"/>
                <a:hueMod val="106000"/>
                <a:satMod val="140000"/>
                <a:lumMod val="42000"/>
              </a:schemeClr>
              <a:schemeClr val="bg2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C96795-9242-4E59-AB36-4C2FBC177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566930"/>
            <a:ext cx="6192076" cy="731516"/>
          </a:xfrm>
        </p:spPr>
        <p:txBody>
          <a:bodyPr anchor="ctr">
            <a:normAutofit/>
          </a:bodyPr>
          <a:lstStyle/>
          <a:p>
            <a:pPr algn="ctr"/>
            <a:r>
              <a:rPr lang="pt-BR" sz="2400" b="1" dirty="0"/>
              <a:t>Framework de governança de dados</a:t>
            </a:r>
          </a:p>
        </p:txBody>
      </p:sp>
      <p:pic>
        <p:nvPicPr>
          <p:cNvPr id="5" name="Picture 4" descr="Um padrão 3D em forma de anéis conectados por linhas">
            <a:extLst>
              <a:ext uri="{FF2B5EF4-FFF2-40B4-BE49-F238E27FC236}">
                <a16:creationId xmlns:a16="http://schemas.microsoft.com/office/drawing/2014/main" id="{270910C8-889C-22C3-836A-E0DBF3C5A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906" r="48291" b="2"/>
          <a:stretch/>
        </p:blipFill>
        <p:spPr>
          <a:xfrm>
            <a:off x="7619998" y="780235"/>
            <a:ext cx="3425199" cy="4840332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id="{D6594900-DD02-4EF6-B316-5048452562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5637496"/>
              </p:ext>
            </p:extLst>
          </p:nvPr>
        </p:nvGraphicFramePr>
        <p:xfrm>
          <a:off x="1141412" y="1493691"/>
          <a:ext cx="5894388" cy="4126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1" name="Imagem 1">
            <a:extLst>
              <a:ext uri="{FF2B5EF4-FFF2-40B4-BE49-F238E27FC236}">
                <a16:creationId xmlns:a16="http://schemas.microsoft.com/office/drawing/2014/main" id="{7E92DC44-3610-44D5-A56C-DDFB53B1BFE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349" y="6016027"/>
            <a:ext cx="1031867" cy="4602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2" name="Conector reto 71">
            <a:extLst>
              <a:ext uri="{FF2B5EF4-FFF2-40B4-BE49-F238E27FC236}">
                <a16:creationId xmlns:a16="http://schemas.microsoft.com/office/drawing/2014/main" id="{10B9C7B4-5C51-4725-90B5-0D2391E18FA7}"/>
              </a:ext>
            </a:extLst>
          </p:cNvPr>
          <p:cNvCxnSpPr>
            <a:cxnSpLocks/>
          </p:cNvCxnSpPr>
          <p:nvPr/>
        </p:nvCxnSpPr>
        <p:spPr>
          <a:xfrm>
            <a:off x="866775" y="6381906"/>
            <a:ext cx="935603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CaixaDeTexto 72">
            <a:extLst>
              <a:ext uri="{FF2B5EF4-FFF2-40B4-BE49-F238E27FC236}">
                <a16:creationId xmlns:a16="http://schemas.microsoft.com/office/drawing/2014/main" id="{00AF3362-D765-48E2-8EA0-C6DB99837839}"/>
              </a:ext>
            </a:extLst>
          </p:cNvPr>
          <p:cNvSpPr txBox="1"/>
          <p:nvPr/>
        </p:nvSpPr>
        <p:spPr>
          <a:xfrm>
            <a:off x="1812007" y="6415719"/>
            <a:ext cx="8895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t-BR" sz="800" b="1" cap="all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as informações  contidas no presente material, estão protegidas por sigilo profissional, nos termos da lei federal 8.906/ 94</a:t>
            </a:r>
          </a:p>
        </p:txBody>
      </p:sp>
    </p:spTree>
    <p:extLst>
      <p:ext uri="{BB962C8B-B14F-4D97-AF65-F5344CB8AC3E}">
        <p14:creationId xmlns:p14="http://schemas.microsoft.com/office/powerpoint/2010/main" val="3895497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339D8C-3D15-4BF0-A274-343F3128D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5248" y="397561"/>
            <a:ext cx="9905998" cy="530087"/>
          </a:xfrm>
        </p:spPr>
        <p:txBody>
          <a:bodyPr>
            <a:normAutofit/>
          </a:bodyPr>
          <a:lstStyle/>
          <a:p>
            <a:pPr algn="ctr"/>
            <a:r>
              <a:rPr lang="pt-BR" sz="2400" b="1" dirty="0">
                <a:solidFill>
                  <a:schemeClr val="tx1">
                    <a:lumMod val="95000"/>
                  </a:schemeClr>
                </a:solidFill>
              </a:rPr>
              <a:t>Processo de adequação organizacional </a:t>
            </a:r>
          </a:p>
        </p:txBody>
      </p:sp>
      <p:graphicFrame>
        <p:nvGraphicFramePr>
          <p:cNvPr id="72" name="Espaço Reservado para Conteúdo 71">
            <a:extLst>
              <a:ext uri="{FF2B5EF4-FFF2-40B4-BE49-F238E27FC236}">
                <a16:creationId xmlns:a16="http://schemas.microsoft.com/office/drawing/2014/main" id="{6C485DBD-F08B-47C0-865B-232668AE2B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4277481"/>
              </p:ext>
            </p:extLst>
          </p:nvPr>
        </p:nvGraphicFramePr>
        <p:xfrm>
          <a:off x="605464" y="922069"/>
          <a:ext cx="11065565" cy="477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Imagem 1">
            <a:extLst>
              <a:ext uri="{FF2B5EF4-FFF2-40B4-BE49-F238E27FC236}">
                <a16:creationId xmlns:a16="http://schemas.microsoft.com/office/drawing/2014/main" id="{EB45F983-18EB-4C67-86F1-A2FFA6D043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429" y="5889072"/>
            <a:ext cx="1031867" cy="4602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F096F4EB-B854-4D39-B11E-0E26AA409CDF}"/>
              </a:ext>
            </a:extLst>
          </p:cNvPr>
          <p:cNvCxnSpPr>
            <a:cxnSpLocks/>
          </p:cNvCxnSpPr>
          <p:nvPr/>
        </p:nvCxnSpPr>
        <p:spPr>
          <a:xfrm>
            <a:off x="1029932" y="6248243"/>
            <a:ext cx="935603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ubtítulo 2">
            <a:extLst>
              <a:ext uri="{FF2B5EF4-FFF2-40B4-BE49-F238E27FC236}">
                <a16:creationId xmlns:a16="http://schemas.microsoft.com/office/drawing/2014/main" id="{9DAB5C8E-C16C-4F15-9ACC-17BF8B5A0F44}"/>
              </a:ext>
            </a:extLst>
          </p:cNvPr>
          <p:cNvSpPr txBox="1">
            <a:spLocks/>
          </p:cNvSpPr>
          <p:nvPr/>
        </p:nvSpPr>
        <p:spPr>
          <a:xfrm flipH="1">
            <a:off x="1836413" y="6248243"/>
            <a:ext cx="8150084" cy="1929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800" b="1" cap="all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as informações  contidas no presente material, estão protegidas por sigilo profissional, nos termos da lei federal 8.906/ 94</a:t>
            </a:r>
          </a:p>
        </p:txBody>
      </p:sp>
    </p:spTree>
    <p:extLst>
      <p:ext uri="{BB962C8B-B14F-4D97-AF65-F5344CB8AC3E}">
        <p14:creationId xmlns:p14="http://schemas.microsoft.com/office/powerpoint/2010/main" val="19608686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BDA10F-99AE-4BA5-9CA1-5C09E290A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289078"/>
            <a:ext cx="9905998" cy="931560"/>
          </a:xfrm>
        </p:spPr>
        <p:txBody>
          <a:bodyPr>
            <a:normAutofit/>
          </a:bodyPr>
          <a:lstStyle/>
          <a:p>
            <a:pPr algn="ctr"/>
            <a:r>
              <a:rPr lang="pt-BR" sz="4400" b="1" dirty="0"/>
              <a:t>Obrigada!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0FDB178-D790-46AD-A264-71212F8D7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659988"/>
            <a:ext cx="9905999" cy="4131213"/>
          </a:xfrm>
        </p:spPr>
        <p:txBody>
          <a:bodyPr/>
          <a:lstStyle/>
          <a:p>
            <a:pPr marL="0" indent="0">
              <a:buNone/>
            </a:pPr>
            <a:r>
              <a:rPr lang="pt-BR" dirty="0"/>
              <a:t>         paloma@caperadvogados.com.br</a:t>
            </a:r>
          </a:p>
          <a:p>
            <a:pPr marL="0" indent="0">
              <a:buNone/>
            </a:pPr>
            <a:r>
              <a:rPr lang="pt-BR" dirty="0"/>
              <a:t>         (27) 99241-5572</a:t>
            </a:r>
          </a:p>
          <a:p>
            <a:pPr marL="0" indent="0">
              <a:buNone/>
            </a:pPr>
            <a:r>
              <a:rPr lang="pt-BR" dirty="0"/>
              <a:t>         Paloma Parud</a:t>
            </a:r>
          </a:p>
          <a:p>
            <a:pPr marL="0" indent="0">
              <a:buNone/>
            </a:pPr>
            <a:r>
              <a:rPr lang="pt-BR" dirty="0"/>
              <a:t>         Caper Advogados        @caperadvogados</a:t>
            </a:r>
          </a:p>
          <a:p>
            <a:endParaRPr lang="pt-BR" dirty="0"/>
          </a:p>
          <a:p>
            <a:pPr marL="0" indent="0">
              <a:buNone/>
            </a:pPr>
            <a:r>
              <a:rPr lang="pt-BR" dirty="0"/>
              <a:t>                 Dra. Julia de Freitas André - (28) 9 9917-5566</a:t>
            </a:r>
          </a:p>
        </p:txBody>
      </p:sp>
      <p:pic>
        <p:nvPicPr>
          <p:cNvPr id="5" name="Gráfico 4" descr="E-mail estrutura de tópicos">
            <a:extLst>
              <a:ext uri="{FF2B5EF4-FFF2-40B4-BE49-F238E27FC236}">
                <a16:creationId xmlns:a16="http://schemas.microsoft.com/office/drawing/2014/main" id="{BE52AB72-B5C6-4304-BDE7-F72F1067E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76681" y="1709997"/>
            <a:ext cx="408440" cy="408440"/>
          </a:xfrm>
          <a:prstGeom prst="rect">
            <a:avLst/>
          </a:prstGeom>
        </p:spPr>
      </p:pic>
      <p:pic>
        <p:nvPicPr>
          <p:cNvPr id="7" name="Gráfico 6" descr="Destinatário estrutura de tópicos">
            <a:extLst>
              <a:ext uri="{FF2B5EF4-FFF2-40B4-BE49-F238E27FC236}">
                <a16:creationId xmlns:a16="http://schemas.microsoft.com/office/drawing/2014/main" id="{8B292818-BB69-4475-BA64-7E7AF3D09D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76681" y="2285610"/>
            <a:ext cx="401078" cy="401078"/>
          </a:xfrm>
          <a:prstGeom prst="rect">
            <a:avLst/>
          </a:prstGeom>
        </p:spPr>
      </p:pic>
      <p:pic>
        <p:nvPicPr>
          <p:cNvPr id="9" name="Imagem 8" descr="Logotipo&#10;&#10;Descrição gerada automaticamente">
            <a:extLst>
              <a:ext uri="{FF2B5EF4-FFF2-40B4-BE49-F238E27FC236}">
                <a16:creationId xmlns:a16="http://schemas.microsoft.com/office/drawing/2014/main" id="{04CDA374-275B-430D-882B-0E40B08D5B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512207" y="2846778"/>
            <a:ext cx="386723" cy="386723"/>
          </a:xfrm>
          <a:prstGeom prst="rect">
            <a:avLst/>
          </a:prstGeom>
        </p:spPr>
      </p:pic>
      <p:pic>
        <p:nvPicPr>
          <p:cNvPr id="11" name="Imagem 10" descr="Logotipo&#10;&#10;Descrição gerada automaticamente">
            <a:extLst>
              <a:ext uri="{FF2B5EF4-FFF2-40B4-BE49-F238E27FC236}">
                <a16:creationId xmlns:a16="http://schemas.microsoft.com/office/drawing/2014/main" id="{67BFC899-BA1F-4D49-B524-32E2A583E3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526016" y="3429000"/>
            <a:ext cx="372913" cy="372913"/>
          </a:xfrm>
          <a:prstGeom prst="rect">
            <a:avLst/>
          </a:prstGeom>
        </p:spPr>
      </p:pic>
      <p:pic>
        <p:nvPicPr>
          <p:cNvPr id="14" name="Imagem 13" descr="Ícone&#10;&#10;Descrição gerada automaticamente">
            <a:extLst>
              <a:ext uri="{FF2B5EF4-FFF2-40B4-BE49-F238E27FC236}">
                <a16:creationId xmlns:a16="http://schemas.microsoft.com/office/drawing/2014/main" id="{86EBA9EC-448C-487A-B408-188775E815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4474516" y="3432082"/>
            <a:ext cx="372913" cy="3698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AA6F6A30-395A-4C88-93F9-31B94F82095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26016" y="4397739"/>
            <a:ext cx="1073014" cy="79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1208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o">
      <a:dk1>
        <a:sysClr val="windowText" lastClr="000000"/>
      </a:dk1>
      <a:lt1>
        <a:sysClr val="window" lastClr="FFFFFF"/>
      </a:lt1>
      <a:dk2>
        <a:srgbClr val="252C36"/>
      </a:dk2>
      <a:lt2>
        <a:srgbClr val="7C96A3"/>
      </a:lt2>
      <a:accent1>
        <a:srgbClr val="4FD093"/>
      </a:accent1>
      <a:accent2>
        <a:srgbClr val="54BCDF"/>
      </a:accent2>
      <a:accent3>
        <a:srgbClr val="A262D0"/>
      </a:accent3>
      <a:accent4>
        <a:srgbClr val="D7537B"/>
      </a:accent4>
      <a:accent5>
        <a:srgbClr val="E78045"/>
      </a:accent5>
      <a:accent6>
        <a:srgbClr val="84C350"/>
      </a:accent6>
      <a:hlink>
        <a:srgbClr val="22FFFF"/>
      </a:hlink>
      <a:folHlink>
        <a:srgbClr val="9BF3FD"/>
      </a:folHlink>
    </a:clrScheme>
    <a:fontScheme name="Circuito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o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Circuito</Template>
  <TotalTime>1578</TotalTime>
  <Words>803</Words>
  <Application>Microsoft Office PowerPoint</Application>
  <PresentationFormat>Widescreen</PresentationFormat>
  <Paragraphs>73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Century Gothic</vt:lpstr>
      <vt:lpstr>Segoe UI</vt:lpstr>
      <vt:lpstr>Tw Cen MT</vt:lpstr>
      <vt:lpstr>Wingdings</vt:lpstr>
      <vt:lpstr>Circuito</vt:lpstr>
      <vt:lpstr> ASPECTOS RELEVANTES DA LEI GERAL DE PROTEÇÃO DE DADOS - LGPD</vt:lpstr>
      <vt:lpstr>Origem e influência da LGPD</vt:lpstr>
      <vt:lpstr>Apresentação do PowerPoint</vt:lpstr>
      <vt:lpstr>O que é a LGPD?  Lei Geral de Proteção de dados, Lei nº 13.709/2018    iniciou sua vigência em agosto de 2020;   Inicio da vigência das penalidades (multas e sanções) em agosto de 2021. </vt:lpstr>
      <vt:lpstr>Como a lei define tratamento de dados?  Toda operação realizada com dados pessoais, como as que se referem a: </vt:lpstr>
      <vt:lpstr>Bases legais para o tratamento de dados (Art. 7º, LGPD)</vt:lpstr>
      <vt:lpstr>Apresentação do PowerPoint</vt:lpstr>
      <vt:lpstr>Apresentação do PowerPoint</vt:lpstr>
      <vt:lpstr>Apresentação do PowerPoint</vt:lpstr>
      <vt:lpstr>Apresentação do PowerPoint</vt:lpstr>
      <vt:lpstr>LGPD: Cooperação internacional de dados</vt:lpstr>
      <vt:lpstr>Apresentação do PowerPoint</vt:lpstr>
      <vt:lpstr>Apresentação do PowerPoint</vt:lpstr>
      <vt:lpstr>Apresentação do PowerPoint</vt:lpstr>
      <vt:lpstr>Apresentação do PowerPoint</vt:lpstr>
      <vt:lpstr>Framework de governança de dados</vt:lpstr>
      <vt:lpstr>Processo de adequação organizacional </vt:lpstr>
      <vt:lpstr>Obrigada!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ASPECTOS RELEVANTES DA LEI GERAL DE PROTEÇÃO DE DADOS - LGPD</dc:title>
  <dc:creator>Paloma da Silva Mendes Parud</dc:creator>
  <cp:lastModifiedBy>Paloma da Silva Mendes Parud</cp:lastModifiedBy>
  <cp:revision>1</cp:revision>
  <dcterms:created xsi:type="dcterms:W3CDTF">2022-04-13T18:37:47Z</dcterms:created>
  <dcterms:modified xsi:type="dcterms:W3CDTF">2022-04-26T20:14:01Z</dcterms:modified>
</cp:coreProperties>
</file>